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8" r:id="rId2"/>
    <p:sldId id="259" r:id="rId3"/>
    <p:sldId id="267" r:id="rId4"/>
    <p:sldId id="268" r:id="rId5"/>
    <p:sldId id="273" r:id="rId6"/>
    <p:sldId id="274" r:id="rId7"/>
    <p:sldId id="275" r:id="rId8"/>
    <p:sldId id="276" r:id="rId9"/>
    <p:sldId id="286" r:id="rId10"/>
    <p:sldId id="270" r:id="rId11"/>
    <p:sldId id="284" r:id="rId12"/>
    <p:sldId id="285" r:id="rId13"/>
    <p:sldId id="280" r:id="rId14"/>
    <p:sldId id="277" r:id="rId15"/>
    <p:sldId id="278" r:id="rId16"/>
    <p:sldId id="281" r:id="rId17"/>
    <p:sldId id="282" r:id="rId18"/>
    <p:sldId id="28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27" autoAdjust="0"/>
    <p:restoredTop sz="96455" autoAdjust="0"/>
  </p:normalViewPr>
  <p:slideViewPr>
    <p:cSldViewPr snapToGrid="0">
      <p:cViewPr varScale="1">
        <p:scale>
          <a:sx n="111" d="100"/>
          <a:sy n="111" d="100"/>
        </p:scale>
        <p:origin x="22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lly Fox" userId="c9b20c0174e2ac8a" providerId="LiveId" clId="{3D89F318-F5D7-4A88-920F-BB6C352DB0F2}"/>
    <pc:docChg chg="undo redo custSel addSld delSld modSld sldOrd">
      <pc:chgData name="Sally Fox" userId="c9b20c0174e2ac8a" providerId="LiveId" clId="{3D89F318-F5D7-4A88-920F-BB6C352DB0F2}" dt="2018-04-05T20:39:26.153" v="1312" actId="14100"/>
      <pc:docMkLst>
        <pc:docMk/>
      </pc:docMkLst>
      <pc:sldChg chg="modSp">
        <pc:chgData name="Sally Fox" userId="c9b20c0174e2ac8a" providerId="LiveId" clId="{3D89F318-F5D7-4A88-920F-BB6C352DB0F2}" dt="2018-04-05T20:39:26.153" v="1312" actId="14100"/>
        <pc:sldMkLst>
          <pc:docMk/>
          <pc:sldMk cId="1465361671" sldId="257"/>
        </pc:sldMkLst>
        <pc:spChg chg="mod">
          <ac:chgData name="Sally Fox" userId="c9b20c0174e2ac8a" providerId="LiveId" clId="{3D89F318-F5D7-4A88-920F-BB6C352DB0F2}" dt="2018-03-27T14:10:58.871" v="1113" actId="14100"/>
          <ac:spMkLst>
            <pc:docMk/>
            <pc:sldMk cId="1465361671" sldId="257"/>
            <ac:spMk id="2" creationId="{00000000-0000-0000-0000-000000000000}"/>
          </ac:spMkLst>
        </pc:spChg>
        <pc:spChg chg="mod">
          <ac:chgData name="Sally Fox" userId="c9b20c0174e2ac8a" providerId="LiveId" clId="{3D89F318-F5D7-4A88-920F-BB6C352DB0F2}" dt="2018-04-05T20:39:05.500" v="1289" actId="20577"/>
          <ac:spMkLst>
            <pc:docMk/>
            <pc:sldMk cId="1465361671" sldId="257"/>
            <ac:spMk id="3" creationId="{00000000-0000-0000-0000-000000000000}"/>
          </ac:spMkLst>
        </pc:spChg>
        <pc:picChg chg="mod">
          <ac:chgData name="Sally Fox" userId="c9b20c0174e2ac8a" providerId="LiveId" clId="{3D89F318-F5D7-4A88-920F-BB6C352DB0F2}" dt="2018-04-05T20:39:26.153" v="1312" actId="14100"/>
          <ac:picMkLst>
            <pc:docMk/>
            <pc:sldMk cId="1465361671" sldId="257"/>
            <ac:picMk id="7172" creationId="{00000000-0000-0000-0000-000000000000}"/>
          </ac:picMkLst>
        </pc:picChg>
        <pc:picChg chg="mod">
          <ac:chgData name="Sally Fox" userId="c9b20c0174e2ac8a" providerId="LiveId" clId="{3D89F318-F5D7-4A88-920F-BB6C352DB0F2}" dt="2018-03-24T23:58:58.439" v="649" actId="14100"/>
          <ac:picMkLst>
            <pc:docMk/>
            <pc:sldMk cId="1465361671" sldId="257"/>
            <ac:picMk id="7173" creationId="{00000000-0000-0000-0000-000000000000}"/>
          </ac:picMkLst>
        </pc:picChg>
        <pc:picChg chg="mod">
          <ac:chgData name="Sally Fox" userId="c9b20c0174e2ac8a" providerId="LiveId" clId="{3D89F318-F5D7-4A88-920F-BB6C352DB0F2}" dt="2018-03-24T23:58:52.056" v="648" actId="1076"/>
          <ac:picMkLst>
            <pc:docMk/>
            <pc:sldMk cId="1465361671" sldId="257"/>
            <ac:picMk id="7175" creationId="{00000000-0000-0000-0000-000000000000}"/>
          </ac:picMkLst>
        </pc:picChg>
        <pc:picChg chg="mod">
          <ac:chgData name="Sally Fox" userId="c9b20c0174e2ac8a" providerId="LiveId" clId="{3D89F318-F5D7-4A88-920F-BB6C352DB0F2}" dt="2018-03-24T23:58:39.629" v="645" actId="14100"/>
          <ac:picMkLst>
            <pc:docMk/>
            <pc:sldMk cId="1465361671" sldId="257"/>
            <ac:picMk id="7176" creationId="{00000000-0000-0000-0000-000000000000}"/>
          </ac:picMkLst>
        </pc:picChg>
      </pc:sldChg>
      <pc:sldChg chg="modSp">
        <pc:chgData name="Sally Fox" userId="c9b20c0174e2ac8a" providerId="LiveId" clId="{3D89F318-F5D7-4A88-920F-BB6C352DB0F2}" dt="2018-03-24T23:32:31.382" v="8" actId="1076"/>
        <pc:sldMkLst>
          <pc:docMk/>
          <pc:sldMk cId="450185612" sldId="258"/>
        </pc:sldMkLst>
        <pc:spChg chg="mod">
          <ac:chgData name="Sally Fox" userId="c9b20c0174e2ac8a" providerId="LiveId" clId="{3D89F318-F5D7-4A88-920F-BB6C352DB0F2}" dt="2018-03-24T23:31:30.489" v="0" actId="2711"/>
          <ac:spMkLst>
            <pc:docMk/>
            <pc:sldMk cId="450185612" sldId="258"/>
            <ac:spMk id="2" creationId="{00000000-0000-0000-0000-000000000000}"/>
          </ac:spMkLst>
        </pc:spChg>
        <pc:spChg chg="mod">
          <ac:chgData name="Sally Fox" userId="c9b20c0174e2ac8a" providerId="LiveId" clId="{3D89F318-F5D7-4A88-920F-BB6C352DB0F2}" dt="2018-03-24T23:32:31.382" v="8" actId="1076"/>
          <ac:spMkLst>
            <pc:docMk/>
            <pc:sldMk cId="450185612" sldId="258"/>
            <ac:spMk id="3" creationId="{00000000-0000-0000-0000-000000000000}"/>
          </ac:spMkLst>
        </pc:spChg>
        <pc:spChg chg="mod">
          <ac:chgData name="Sally Fox" userId="c9b20c0174e2ac8a" providerId="LiveId" clId="{3D89F318-F5D7-4A88-920F-BB6C352DB0F2}" dt="2018-03-24T23:32:19.936" v="7" actId="2711"/>
          <ac:spMkLst>
            <pc:docMk/>
            <pc:sldMk cId="450185612" sldId="258"/>
            <ac:spMk id="4" creationId="{00000000-0000-0000-0000-000000000000}"/>
          </ac:spMkLst>
        </pc:spChg>
        <pc:picChg chg="mod">
          <ac:chgData name="Sally Fox" userId="c9b20c0174e2ac8a" providerId="LiveId" clId="{3D89F318-F5D7-4A88-920F-BB6C352DB0F2}" dt="2018-03-24T23:32:11.775" v="5" actId="1076"/>
          <ac:picMkLst>
            <pc:docMk/>
            <pc:sldMk cId="450185612" sldId="258"/>
            <ac:picMk id="1026" creationId="{00000000-0000-0000-0000-000000000000}"/>
          </ac:picMkLst>
        </pc:picChg>
      </pc:sldChg>
      <pc:sldChg chg="modSp">
        <pc:chgData name="Sally Fox" userId="c9b20c0174e2ac8a" providerId="LiveId" clId="{3D89F318-F5D7-4A88-920F-BB6C352DB0F2}" dt="2018-03-26T20:50:48.207" v="1089" actId="20577"/>
        <pc:sldMkLst>
          <pc:docMk/>
          <pc:sldMk cId="2863835998" sldId="259"/>
        </pc:sldMkLst>
        <pc:spChg chg="mod">
          <ac:chgData name="Sally Fox" userId="c9b20c0174e2ac8a" providerId="LiveId" clId="{3D89F318-F5D7-4A88-920F-BB6C352DB0F2}" dt="2018-03-26T20:50:48.207" v="1089" actId="20577"/>
          <ac:spMkLst>
            <pc:docMk/>
            <pc:sldMk cId="2863835998" sldId="259"/>
            <ac:spMk id="2" creationId="{00000000-0000-0000-0000-000000000000}"/>
          </ac:spMkLst>
        </pc:spChg>
        <pc:picChg chg="mod modCrop">
          <ac:chgData name="Sally Fox" userId="c9b20c0174e2ac8a" providerId="LiveId" clId="{3D89F318-F5D7-4A88-920F-BB6C352DB0F2}" dt="2018-03-26T20:50:37.150" v="1086" actId="1076"/>
          <ac:picMkLst>
            <pc:docMk/>
            <pc:sldMk cId="2863835998" sldId="259"/>
            <ac:picMk id="2050" creationId="{00000000-0000-0000-0000-000000000000}"/>
          </ac:picMkLst>
        </pc:picChg>
        <pc:picChg chg="mod">
          <ac:chgData name="Sally Fox" userId="c9b20c0174e2ac8a" providerId="LiveId" clId="{3D89F318-F5D7-4A88-920F-BB6C352DB0F2}" dt="2018-03-24T23:33:31.396" v="15" actId="14100"/>
          <ac:picMkLst>
            <pc:docMk/>
            <pc:sldMk cId="2863835998" sldId="259"/>
            <ac:picMk id="2051" creationId="{00000000-0000-0000-0000-000000000000}"/>
          </ac:picMkLst>
        </pc:picChg>
        <pc:picChg chg="mod">
          <ac:chgData name="Sally Fox" userId="c9b20c0174e2ac8a" providerId="LiveId" clId="{3D89F318-F5D7-4A88-920F-BB6C352DB0F2}" dt="2018-03-24T23:33:26.842" v="13" actId="14100"/>
          <ac:picMkLst>
            <pc:docMk/>
            <pc:sldMk cId="2863835998" sldId="259"/>
            <ac:picMk id="2052" creationId="{00000000-0000-0000-0000-000000000000}"/>
          </ac:picMkLst>
        </pc:picChg>
      </pc:sldChg>
      <pc:sldChg chg="modSp">
        <pc:chgData name="Sally Fox" userId="c9b20c0174e2ac8a" providerId="LiveId" clId="{3D89F318-F5D7-4A88-920F-BB6C352DB0F2}" dt="2018-03-24T23:35:06.069" v="128" actId="14100"/>
        <pc:sldMkLst>
          <pc:docMk/>
          <pc:sldMk cId="3064115638" sldId="260"/>
        </pc:sldMkLst>
        <pc:spChg chg="mod">
          <ac:chgData name="Sally Fox" userId="c9b20c0174e2ac8a" providerId="LiveId" clId="{3D89F318-F5D7-4A88-920F-BB6C352DB0F2}" dt="2018-03-24T23:34:16.333" v="35" actId="1035"/>
          <ac:spMkLst>
            <pc:docMk/>
            <pc:sldMk cId="3064115638" sldId="260"/>
            <ac:spMk id="2" creationId="{00000000-0000-0000-0000-000000000000}"/>
          </ac:spMkLst>
        </pc:spChg>
        <pc:spChg chg="mod">
          <ac:chgData name="Sally Fox" userId="c9b20c0174e2ac8a" providerId="LiveId" clId="{3D89F318-F5D7-4A88-920F-BB6C352DB0F2}" dt="2018-03-24T23:34:59.782" v="127" actId="1036"/>
          <ac:spMkLst>
            <pc:docMk/>
            <pc:sldMk cId="3064115638" sldId="260"/>
            <ac:spMk id="3" creationId="{00000000-0000-0000-0000-000000000000}"/>
          </ac:spMkLst>
        </pc:spChg>
        <pc:picChg chg="mod">
          <ac:chgData name="Sally Fox" userId="c9b20c0174e2ac8a" providerId="LiveId" clId="{3D89F318-F5D7-4A88-920F-BB6C352DB0F2}" dt="2018-03-24T23:35:06.069" v="128" actId="14100"/>
          <ac:picMkLst>
            <pc:docMk/>
            <pc:sldMk cId="3064115638" sldId="260"/>
            <ac:picMk id="3075" creationId="{00000000-0000-0000-0000-000000000000}"/>
          </ac:picMkLst>
        </pc:picChg>
      </pc:sldChg>
      <pc:sldChg chg="modSp">
        <pc:chgData name="Sally Fox" userId="c9b20c0174e2ac8a" providerId="LiveId" clId="{3D89F318-F5D7-4A88-920F-BB6C352DB0F2}" dt="2018-03-24T23:46:03.117" v="413" actId="113"/>
        <pc:sldMkLst>
          <pc:docMk/>
          <pc:sldMk cId="974481138" sldId="261"/>
        </pc:sldMkLst>
        <pc:spChg chg="mod">
          <ac:chgData name="Sally Fox" userId="c9b20c0174e2ac8a" providerId="LiveId" clId="{3D89F318-F5D7-4A88-920F-BB6C352DB0F2}" dt="2018-03-24T23:38:15.748" v="131" actId="2711"/>
          <ac:spMkLst>
            <pc:docMk/>
            <pc:sldMk cId="974481138" sldId="261"/>
            <ac:spMk id="2" creationId="{00000000-0000-0000-0000-000000000000}"/>
          </ac:spMkLst>
        </pc:spChg>
        <pc:graphicFrameChg chg="mod">
          <ac:chgData name="Sally Fox" userId="c9b20c0174e2ac8a" providerId="LiveId" clId="{3D89F318-F5D7-4A88-920F-BB6C352DB0F2}" dt="2018-03-24T23:46:03.117" v="413" actId="113"/>
          <ac:graphicFrameMkLst>
            <pc:docMk/>
            <pc:sldMk cId="974481138" sldId="261"/>
            <ac:graphicFrameMk id="4" creationId="{00000000-0000-0000-0000-000000000000}"/>
          </ac:graphicFrameMkLst>
        </pc:graphicFrameChg>
      </pc:sldChg>
      <pc:sldChg chg="modSp">
        <pc:chgData name="Sally Fox" userId="c9b20c0174e2ac8a" providerId="LiveId" clId="{3D89F318-F5D7-4A88-920F-BB6C352DB0F2}" dt="2018-03-24T23:47:12.779" v="453" actId="1038"/>
        <pc:sldMkLst>
          <pc:docMk/>
          <pc:sldMk cId="453360775" sldId="262"/>
        </pc:sldMkLst>
        <pc:spChg chg="mod">
          <ac:chgData name="Sally Fox" userId="c9b20c0174e2ac8a" providerId="LiveId" clId="{3D89F318-F5D7-4A88-920F-BB6C352DB0F2}" dt="2018-03-24T23:46:17.541" v="414" actId="2711"/>
          <ac:spMkLst>
            <pc:docMk/>
            <pc:sldMk cId="453360775" sldId="262"/>
            <ac:spMk id="2" creationId="{00000000-0000-0000-0000-000000000000}"/>
          </ac:spMkLst>
        </pc:spChg>
        <pc:spChg chg="mod">
          <ac:chgData name="Sally Fox" userId="c9b20c0174e2ac8a" providerId="LiveId" clId="{3D89F318-F5D7-4A88-920F-BB6C352DB0F2}" dt="2018-03-24T23:46:34.650" v="416" actId="255"/>
          <ac:spMkLst>
            <pc:docMk/>
            <pc:sldMk cId="453360775" sldId="262"/>
            <ac:spMk id="3" creationId="{00000000-0000-0000-0000-000000000000}"/>
          </ac:spMkLst>
        </pc:spChg>
        <pc:picChg chg="mod">
          <ac:chgData name="Sally Fox" userId="c9b20c0174e2ac8a" providerId="LiveId" clId="{3D89F318-F5D7-4A88-920F-BB6C352DB0F2}" dt="2018-03-24T23:46:57.379" v="420" actId="1076"/>
          <ac:picMkLst>
            <pc:docMk/>
            <pc:sldMk cId="453360775" sldId="262"/>
            <ac:picMk id="4098" creationId="{00000000-0000-0000-0000-000000000000}"/>
          </ac:picMkLst>
        </pc:picChg>
        <pc:picChg chg="mod">
          <ac:chgData name="Sally Fox" userId="c9b20c0174e2ac8a" providerId="LiveId" clId="{3D89F318-F5D7-4A88-920F-BB6C352DB0F2}" dt="2018-03-24T23:47:12.779" v="453" actId="1038"/>
          <ac:picMkLst>
            <pc:docMk/>
            <pc:sldMk cId="453360775" sldId="262"/>
            <ac:picMk id="4099" creationId="{00000000-0000-0000-0000-000000000000}"/>
          </ac:picMkLst>
        </pc:picChg>
      </pc:sldChg>
      <pc:sldChg chg="modSp">
        <pc:chgData name="Sally Fox" userId="c9b20c0174e2ac8a" providerId="LiveId" clId="{3D89F318-F5D7-4A88-920F-BB6C352DB0F2}" dt="2018-03-24T23:47:25.026" v="454" actId="2711"/>
        <pc:sldMkLst>
          <pc:docMk/>
          <pc:sldMk cId="685273968" sldId="263"/>
        </pc:sldMkLst>
        <pc:spChg chg="mod">
          <ac:chgData name="Sally Fox" userId="c9b20c0174e2ac8a" providerId="LiveId" clId="{3D89F318-F5D7-4A88-920F-BB6C352DB0F2}" dt="2018-03-24T23:47:25.026" v="454" actId="2711"/>
          <ac:spMkLst>
            <pc:docMk/>
            <pc:sldMk cId="685273968" sldId="263"/>
            <ac:spMk id="2" creationId="{00000000-0000-0000-0000-000000000000}"/>
          </ac:spMkLst>
        </pc:spChg>
      </pc:sldChg>
      <pc:sldChg chg="modSp">
        <pc:chgData name="Sally Fox" userId="c9b20c0174e2ac8a" providerId="LiveId" clId="{3D89F318-F5D7-4A88-920F-BB6C352DB0F2}" dt="2018-03-24T23:48:02.217" v="460" actId="1076"/>
        <pc:sldMkLst>
          <pc:docMk/>
          <pc:sldMk cId="2360142679" sldId="264"/>
        </pc:sldMkLst>
        <pc:spChg chg="mod">
          <ac:chgData name="Sally Fox" userId="c9b20c0174e2ac8a" providerId="LiveId" clId="{3D89F318-F5D7-4A88-920F-BB6C352DB0F2}" dt="2018-03-24T23:47:49.763" v="456" actId="1076"/>
          <ac:spMkLst>
            <pc:docMk/>
            <pc:sldMk cId="2360142679" sldId="264"/>
            <ac:spMk id="2" creationId="{00000000-0000-0000-0000-000000000000}"/>
          </ac:spMkLst>
        </pc:spChg>
        <pc:picChg chg="mod">
          <ac:chgData name="Sally Fox" userId="c9b20c0174e2ac8a" providerId="LiveId" clId="{3D89F318-F5D7-4A88-920F-BB6C352DB0F2}" dt="2018-03-24T23:48:02.217" v="460" actId="1076"/>
          <ac:picMkLst>
            <pc:docMk/>
            <pc:sldMk cId="2360142679" sldId="264"/>
            <ac:picMk id="2050" creationId="{00000000-0000-0000-0000-000000000000}"/>
          </ac:picMkLst>
        </pc:picChg>
        <pc:picChg chg="mod">
          <ac:chgData name="Sally Fox" userId="c9b20c0174e2ac8a" providerId="LiveId" clId="{3D89F318-F5D7-4A88-920F-BB6C352DB0F2}" dt="2018-03-24T23:47:58.310" v="458" actId="14100"/>
          <ac:picMkLst>
            <pc:docMk/>
            <pc:sldMk cId="2360142679" sldId="264"/>
            <ac:picMk id="2051" creationId="{00000000-0000-0000-0000-000000000000}"/>
          </ac:picMkLst>
        </pc:picChg>
      </pc:sldChg>
      <pc:sldChg chg="modSp">
        <pc:chgData name="Sally Fox" userId="c9b20c0174e2ac8a" providerId="LiveId" clId="{3D89F318-F5D7-4A88-920F-BB6C352DB0F2}" dt="2018-03-26T21:25:29.164" v="1091" actId="14100"/>
        <pc:sldMkLst>
          <pc:docMk/>
          <pc:sldMk cId="2223844720" sldId="265"/>
        </pc:sldMkLst>
        <pc:spChg chg="mod">
          <ac:chgData name="Sally Fox" userId="c9b20c0174e2ac8a" providerId="LiveId" clId="{3D89F318-F5D7-4A88-920F-BB6C352DB0F2}" dt="2018-03-24T23:48:12.996" v="461" actId="2711"/>
          <ac:spMkLst>
            <pc:docMk/>
            <pc:sldMk cId="2223844720" sldId="265"/>
            <ac:spMk id="2" creationId="{00000000-0000-0000-0000-000000000000}"/>
          </ac:spMkLst>
        </pc:spChg>
        <pc:spChg chg="mod">
          <ac:chgData name="Sally Fox" userId="c9b20c0174e2ac8a" providerId="LiveId" clId="{3D89F318-F5D7-4A88-920F-BB6C352DB0F2}" dt="2018-03-26T21:25:11.589" v="1090" actId="179"/>
          <ac:spMkLst>
            <pc:docMk/>
            <pc:sldMk cId="2223844720" sldId="265"/>
            <ac:spMk id="3" creationId="{00000000-0000-0000-0000-000000000000}"/>
          </ac:spMkLst>
        </pc:spChg>
        <pc:picChg chg="mod">
          <ac:chgData name="Sally Fox" userId="c9b20c0174e2ac8a" providerId="LiveId" clId="{3D89F318-F5D7-4A88-920F-BB6C352DB0F2}" dt="2018-03-26T21:25:29.164" v="1091" actId="14100"/>
          <ac:picMkLst>
            <pc:docMk/>
            <pc:sldMk cId="2223844720" sldId="265"/>
            <ac:picMk id="1028" creationId="{00000000-0000-0000-0000-000000000000}"/>
          </ac:picMkLst>
        </pc:picChg>
      </pc:sldChg>
      <pc:sldChg chg="modSp">
        <pc:chgData name="Sally Fox" userId="c9b20c0174e2ac8a" providerId="LiveId" clId="{3D89F318-F5D7-4A88-920F-BB6C352DB0F2}" dt="2018-03-27T15:53:08.560" v="1211" actId="1036"/>
        <pc:sldMkLst>
          <pc:docMk/>
          <pc:sldMk cId="4066424062" sldId="266"/>
        </pc:sldMkLst>
        <pc:spChg chg="mod">
          <ac:chgData name="Sally Fox" userId="c9b20c0174e2ac8a" providerId="LiveId" clId="{3D89F318-F5D7-4A88-920F-BB6C352DB0F2}" dt="2018-03-24T23:50:34.489" v="481" actId="2711"/>
          <ac:spMkLst>
            <pc:docMk/>
            <pc:sldMk cId="4066424062" sldId="266"/>
            <ac:spMk id="2" creationId="{00000000-0000-0000-0000-000000000000}"/>
          </ac:spMkLst>
        </pc:spChg>
        <pc:spChg chg="mod">
          <ac:chgData name="Sally Fox" userId="c9b20c0174e2ac8a" providerId="LiveId" clId="{3D89F318-F5D7-4A88-920F-BB6C352DB0F2}" dt="2018-03-27T15:52:58.779" v="1193" actId="20577"/>
          <ac:spMkLst>
            <pc:docMk/>
            <pc:sldMk cId="4066424062" sldId="266"/>
            <ac:spMk id="4" creationId="{00000000-0000-0000-0000-000000000000}"/>
          </ac:spMkLst>
        </pc:spChg>
        <pc:picChg chg="mod ord">
          <ac:chgData name="Sally Fox" userId="c9b20c0174e2ac8a" providerId="LiveId" clId="{3D89F318-F5D7-4A88-920F-BB6C352DB0F2}" dt="2018-03-27T15:52:03.478" v="1182" actId="1038"/>
          <ac:picMkLst>
            <pc:docMk/>
            <pc:sldMk cId="4066424062" sldId="266"/>
            <ac:picMk id="2051" creationId="{00000000-0000-0000-0000-000000000000}"/>
          </ac:picMkLst>
        </pc:picChg>
        <pc:picChg chg="mod">
          <ac:chgData name="Sally Fox" userId="c9b20c0174e2ac8a" providerId="LiveId" clId="{3D89F318-F5D7-4A88-920F-BB6C352DB0F2}" dt="2018-03-27T15:51:58.137" v="1165" actId="1038"/>
          <ac:picMkLst>
            <pc:docMk/>
            <pc:sldMk cId="4066424062" sldId="266"/>
            <ac:picMk id="2052" creationId="{00000000-0000-0000-0000-000000000000}"/>
          </ac:picMkLst>
        </pc:picChg>
        <pc:picChg chg="mod">
          <ac:chgData name="Sally Fox" userId="c9b20c0174e2ac8a" providerId="LiveId" clId="{3D89F318-F5D7-4A88-920F-BB6C352DB0F2}" dt="2018-03-27T15:52:37.695" v="1189" actId="1076"/>
          <ac:picMkLst>
            <pc:docMk/>
            <pc:sldMk cId="4066424062" sldId="266"/>
            <ac:picMk id="2053" creationId="{00000000-0000-0000-0000-000000000000}"/>
          </ac:picMkLst>
        </pc:picChg>
        <pc:picChg chg="mod">
          <ac:chgData name="Sally Fox" userId="c9b20c0174e2ac8a" providerId="LiveId" clId="{3D89F318-F5D7-4A88-920F-BB6C352DB0F2}" dt="2018-03-27T15:53:08.560" v="1211" actId="1036"/>
          <ac:picMkLst>
            <pc:docMk/>
            <pc:sldMk cId="4066424062" sldId="266"/>
            <ac:picMk id="2054" creationId="{00000000-0000-0000-0000-000000000000}"/>
          </ac:picMkLst>
        </pc:picChg>
      </pc:sldChg>
      <pc:sldChg chg="modSp">
        <pc:chgData name="Sally Fox" userId="c9b20c0174e2ac8a" providerId="LiveId" clId="{3D89F318-F5D7-4A88-920F-BB6C352DB0F2}" dt="2018-04-05T20:36:03.229" v="1280" actId="1037"/>
        <pc:sldMkLst>
          <pc:docMk/>
          <pc:sldMk cId="3357963815" sldId="267"/>
        </pc:sldMkLst>
        <pc:spChg chg="mod">
          <ac:chgData name="Sally Fox" userId="c9b20c0174e2ac8a" providerId="LiveId" clId="{3D89F318-F5D7-4A88-920F-BB6C352DB0F2}" dt="2018-04-05T20:36:03.229" v="1280" actId="1037"/>
          <ac:spMkLst>
            <pc:docMk/>
            <pc:sldMk cId="3357963815" sldId="267"/>
            <ac:spMk id="4" creationId="{00000000-0000-0000-0000-000000000000}"/>
          </ac:spMkLst>
        </pc:spChg>
        <pc:spChg chg="mod">
          <ac:chgData name="Sally Fox" userId="c9b20c0174e2ac8a" providerId="LiveId" clId="{3D89F318-F5D7-4A88-920F-BB6C352DB0F2}" dt="2018-03-24T23:53:15.835" v="538" actId="14100"/>
          <ac:spMkLst>
            <pc:docMk/>
            <pc:sldMk cId="3357963815" sldId="267"/>
            <ac:spMk id="5" creationId="{00000000-0000-0000-0000-000000000000}"/>
          </ac:spMkLst>
        </pc:spChg>
        <pc:picChg chg="mod">
          <ac:chgData name="Sally Fox" userId="c9b20c0174e2ac8a" providerId="LiveId" clId="{3D89F318-F5D7-4A88-920F-BB6C352DB0F2}" dt="2018-03-24T23:53:21.805" v="564" actId="1035"/>
          <ac:picMkLst>
            <pc:docMk/>
            <pc:sldMk cId="3357963815" sldId="267"/>
            <ac:picMk id="3074" creationId="{00000000-0000-0000-0000-000000000000}"/>
          </ac:picMkLst>
        </pc:picChg>
        <pc:picChg chg="mod">
          <ac:chgData name="Sally Fox" userId="c9b20c0174e2ac8a" providerId="LiveId" clId="{3D89F318-F5D7-4A88-920F-BB6C352DB0F2}" dt="2018-03-24T23:53:25.397" v="578" actId="1035"/>
          <ac:picMkLst>
            <pc:docMk/>
            <pc:sldMk cId="3357963815" sldId="267"/>
            <ac:picMk id="3076" creationId="{00000000-0000-0000-0000-000000000000}"/>
          </ac:picMkLst>
        </pc:picChg>
        <pc:picChg chg="mod">
          <ac:chgData name="Sally Fox" userId="c9b20c0174e2ac8a" providerId="LiveId" clId="{3D89F318-F5D7-4A88-920F-BB6C352DB0F2}" dt="2018-03-24T23:53:30.202" v="594" actId="1037"/>
          <ac:picMkLst>
            <pc:docMk/>
            <pc:sldMk cId="3357963815" sldId="267"/>
            <ac:picMk id="3077" creationId="{00000000-0000-0000-0000-000000000000}"/>
          </ac:picMkLst>
        </pc:picChg>
      </pc:sldChg>
      <pc:sldChg chg="modSp">
        <pc:chgData name="Sally Fox" userId="c9b20c0174e2ac8a" providerId="LiveId" clId="{3D89F318-F5D7-4A88-920F-BB6C352DB0F2}" dt="2018-04-05T20:36:34.688" v="1286" actId="20577"/>
        <pc:sldMkLst>
          <pc:docMk/>
          <pc:sldMk cId="992706707" sldId="268"/>
        </pc:sldMkLst>
        <pc:spChg chg="mod">
          <ac:chgData name="Sally Fox" userId="c9b20c0174e2ac8a" providerId="LiveId" clId="{3D89F318-F5D7-4A88-920F-BB6C352DB0F2}" dt="2018-04-05T20:36:34.688" v="1286" actId="20577"/>
          <ac:spMkLst>
            <pc:docMk/>
            <pc:sldMk cId="992706707" sldId="268"/>
            <ac:spMk id="2" creationId="{00000000-0000-0000-0000-000000000000}"/>
          </ac:spMkLst>
        </pc:spChg>
        <pc:spChg chg="mod">
          <ac:chgData name="Sally Fox" userId="c9b20c0174e2ac8a" providerId="LiveId" clId="{3D89F318-F5D7-4A88-920F-BB6C352DB0F2}" dt="2018-03-24T23:53:58.298" v="597" actId="255"/>
          <ac:spMkLst>
            <pc:docMk/>
            <pc:sldMk cId="992706707" sldId="268"/>
            <ac:spMk id="3" creationId="{00000000-0000-0000-0000-000000000000}"/>
          </ac:spMkLst>
        </pc:spChg>
        <pc:picChg chg="mod">
          <ac:chgData name="Sally Fox" userId="c9b20c0174e2ac8a" providerId="LiveId" clId="{3D89F318-F5D7-4A88-920F-BB6C352DB0F2}" dt="2018-03-24T23:54:07.704" v="600" actId="1076"/>
          <ac:picMkLst>
            <pc:docMk/>
            <pc:sldMk cId="992706707" sldId="268"/>
            <ac:picMk id="5" creationId="{00000000-0000-0000-0000-000000000000}"/>
          </ac:picMkLst>
        </pc:picChg>
        <pc:picChg chg="mod">
          <ac:chgData name="Sally Fox" userId="c9b20c0174e2ac8a" providerId="LiveId" clId="{3D89F318-F5D7-4A88-920F-BB6C352DB0F2}" dt="2018-03-24T23:54:17.192" v="602" actId="1076"/>
          <ac:picMkLst>
            <pc:docMk/>
            <pc:sldMk cId="992706707" sldId="268"/>
            <ac:picMk id="4099" creationId="{00000000-0000-0000-0000-000000000000}"/>
          </ac:picMkLst>
        </pc:picChg>
        <pc:picChg chg="mod">
          <ac:chgData name="Sally Fox" userId="c9b20c0174e2ac8a" providerId="LiveId" clId="{3D89F318-F5D7-4A88-920F-BB6C352DB0F2}" dt="2018-03-24T23:54:20.582" v="603" actId="1076"/>
          <ac:picMkLst>
            <pc:docMk/>
            <pc:sldMk cId="992706707" sldId="268"/>
            <ac:picMk id="4101" creationId="{00000000-0000-0000-0000-000000000000}"/>
          </ac:picMkLst>
        </pc:picChg>
        <pc:picChg chg="mod ord">
          <ac:chgData name="Sally Fox" userId="c9b20c0174e2ac8a" providerId="LiveId" clId="{3D89F318-F5D7-4A88-920F-BB6C352DB0F2}" dt="2018-03-24T23:54:33.164" v="605" actId="167"/>
          <ac:picMkLst>
            <pc:docMk/>
            <pc:sldMk cId="992706707" sldId="268"/>
            <ac:picMk id="4102" creationId="{00000000-0000-0000-0000-000000000000}"/>
          </ac:picMkLst>
        </pc:picChg>
      </pc:sldChg>
      <pc:sldChg chg="modSp">
        <pc:chgData name="Sally Fox" userId="c9b20c0174e2ac8a" providerId="LiveId" clId="{3D89F318-F5D7-4A88-920F-BB6C352DB0F2}" dt="2018-03-27T14:39:43.586" v="1132" actId="14100"/>
        <pc:sldMkLst>
          <pc:docMk/>
          <pc:sldMk cId="3963366921" sldId="269"/>
        </pc:sldMkLst>
        <pc:spChg chg="mod">
          <ac:chgData name="Sally Fox" userId="c9b20c0174e2ac8a" providerId="LiveId" clId="{3D89F318-F5D7-4A88-920F-BB6C352DB0F2}" dt="2018-03-24T23:55:23.111" v="609" actId="2711"/>
          <ac:spMkLst>
            <pc:docMk/>
            <pc:sldMk cId="3963366921" sldId="269"/>
            <ac:spMk id="2" creationId="{00000000-0000-0000-0000-000000000000}"/>
          </ac:spMkLst>
        </pc:spChg>
        <pc:spChg chg="mod">
          <ac:chgData name="Sally Fox" userId="c9b20c0174e2ac8a" providerId="LiveId" clId="{3D89F318-F5D7-4A88-920F-BB6C352DB0F2}" dt="2018-03-27T14:39:26.681" v="1131" actId="20577"/>
          <ac:spMkLst>
            <pc:docMk/>
            <pc:sldMk cId="3963366921" sldId="269"/>
            <ac:spMk id="3" creationId="{00000000-0000-0000-0000-000000000000}"/>
          </ac:spMkLst>
        </pc:spChg>
        <pc:picChg chg="mod">
          <ac:chgData name="Sally Fox" userId="c9b20c0174e2ac8a" providerId="LiveId" clId="{3D89F318-F5D7-4A88-920F-BB6C352DB0F2}" dt="2018-03-27T14:39:43.586" v="1132" actId="14100"/>
          <ac:picMkLst>
            <pc:docMk/>
            <pc:sldMk cId="3963366921" sldId="269"/>
            <ac:picMk id="5122" creationId="{00000000-0000-0000-0000-000000000000}"/>
          </ac:picMkLst>
        </pc:picChg>
      </pc:sldChg>
      <pc:sldChg chg="modSp ord">
        <pc:chgData name="Sally Fox" userId="c9b20c0174e2ac8a" providerId="LiveId" clId="{3D89F318-F5D7-4A88-920F-BB6C352DB0F2}" dt="2018-03-27T14:57:54.875" v="1138" actId="14100"/>
        <pc:sldMkLst>
          <pc:docMk/>
          <pc:sldMk cId="3270279199" sldId="270"/>
        </pc:sldMkLst>
        <pc:spChg chg="mod">
          <ac:chgData name="Sally Fox" userId="c9b20c0174e2ac8a" providerId="LiveId" clId="{3D89F318-F5D7-4A88-920F-BB6C352DB0F2}" dt="2018-03-25T00:00:24.808" v="662" actId="1076"/>
          <ac:spMkLst>
            <pc:docMk/>
            <pc:sldMk cId="3270279199" sldId="270"/>
            <ac:spMk id="2" creationId="{00000000-0000-0000-0000-000000000000}"/>
          </ac:spMkLst>
        </pc:spChg>
        <pc:spChg chg="mod">
          <ac:chgData name="Sally Fox" userId="c9b20c0174e2ac8a" providerId="LiveId" clId="{3D89F318-F5D7-4A88-920F-BB6C352DB0F2}" dt="2018-03-24T23:59:54.019" v="658" actId="27636"/>
          <ac:spMkLst>
            <pc:docMk/>
            <pc:sldMk cId="3270279199" sldId="270"/>
            <ac:spMk id="4" creationId="{00000000-0000-0000-0000-000000000000}"/>
          </ac:spMkLst>
        </pc:spChg>
        <pc:spChg chg="mod">
          <ac:chgData name="Sally Fox" userId="c9b20c0174e2ac8a" providerId="LiveId" clId="{3D89F318-F5D7-4A88-920F-BB6C352DB0F2}" dt="2018-03-25T00:01:04.260" v="688" actId="1036"/>
          <ac:spMkLst>
            <pc:docMk/>
            <pc:sldMk cId="3270279199" sldId="270"/>
            <ac:spMk id="5" creationId="{00000000-0000-0000-0000-000000000000}"/>
          </ac:spMkLst>
        </pc:spChg>
        <pc:picChg chg="mod">
          <ac:chgData name="Sally Fox" userId="c9b20c0174e2ac8a" providerId="LiveId" clId="{3D89F318-F5D7-4A88-920F-BB6C352DB0F2}" dt="2018-03-25T00:01:15.542" v="690" actId="14100"/>
          <ac:picMkLst>
            <pc:docMk/>
            <pc:sldMk cId="3270279199" sldId="270"/>
            <ac:picMk id="8194" creationId="{00000000-0000-0000-0000-000000000000}"/>
          </ac:picMkLst>
        </pc:picChg>
        <pc:picChg chg="mod">
          <ac:chgData name="Sally Fox" userId="c9b20c0174e2ac8a" providerId="LiveId" clId="{3D89F318-F5D7-4A88-920F-BB6C352DB0F2}" dt="2018-03-27T14:45:36.848" v="1136" actId="1035"/>
          <ac:picMkLst>
            <pc:docMk/>
            <pc:sldMk cId="3270279199" sldId="270"/>
            <ac:picMk id="8195" creationId="{00000000-0000-0000-0000-000000000000}"/>
          </ac:picMkLst>
        </pc:picChg>
      </pc:sldChg>
      <pc:sldChg chg="modSp">
        <pc:chgData name="Sally Fox" userId="c9b20c0174e2ac8a" providerId="LiveId" clId="{3D89F318-F5D7-4A88-920F-BB6C352DB0F2}" dt="2018-03-25T00:10:45.766" v="765" actId="14100"/>
        <pc:sldMkLst>
          <pc:docMk/>
          <pc:sldMk cId="144589883" sldId="273"/>
        </pc:sldMkLst>
        <pc:spChg chg="mod">
          <ac:chgData name="Sally Fox" userId="c9b20c0174e2ac8a" providerId="LiveId" clId="{3D89F318-F5D7-4A88-920F-BB6C352DB0F2}" dt="2018-03-25T00:10:07.163" v="719" actId="1076"/>
          <ac:spMkLst>
            <pc:docMk/>
            <pc:sldMk cId="144589883" sldId="273"/>
            <ac:spMk id="2" creationId="{00000000-0000-0000-0000-000000000000}"/>
          </ac:spMkLst>
        </pc:spChg>
        <pc:spChg chg="mod">
          <ac:chgData name="Sally Fox" userId="c9b20c0174e2ac8a" providerId="LiveId" clId="{3D89F318-F5D7-4A88-920F-BB6C352DB0F2}" dt="2018-03-25T00:10:13.459" v="739" actId="1035"/>
          <ac:spMkLst>
            <pc:docMk/>
            <pc:sldMk cId="144589883" sldId="273"/>
            <ac:spMk id="3" creationId="{00000000-0000-0000-0000-000000000000}"/>
          </ac:spMkLst>
        </pc:spChg>
        <pc:picChg chg="mod ord">
          <ac:chgData name="Sally Fox" userId="c9b20c0174e2ac8a" providerId="LiveId" clId="{3D89F318-F5D7-4A88-920F-BB6C352DB0F2}" dt="2018-03-25T00:10:34.778" v="741" actId="167"/>
          <ac:picMkLst>
            <pc:docMk/>
            <pc:sldMk cId="144589883" sldId="273"/>
            <ac:picMk id="11266" creationId="{00000000-0000-0000-0000-000000000000}"/>
          </ac:picMkLst>
        </pc:picChg>
        <pc:picChg chg="mod">
          <ac:chgData name="Sally Fox" userId="c9b20c0174e2ac8a" providerId="LiveId" clId="{3D89F318-F5D7-4A88-920F-BB6C352DB0F2}" dt="2018-03-25T00:10:45.766" v="765" actId="14100"/>
          <ac:picMkLst>
            <pc:docMk/>
            <pc:sldMk cId="144589883" sldId="273"/>
            <ac:picMk id="11267" creationId="{00000000-0000-0000-0000-000000000000}"/>
          </ac:picMkLst>
        </pc:picChg>
      </pc:sldChg>
      <pc:sldChg chg="modSp">
        <pc:chgData name="Sally Fox" userId="c9b20c0174e2ac8a" providerId="LiveId" clId="{3D89F318-F5D7-4A88-920F-BB6C352DB0F2}" dt="2018-03-27T15:32:21.876" v="1141" actId="20577"/>
        <pc:sldMkLst>
          <pc:docMk/>
          <pc:sldMk cId="804364676" sldId="274"/>
        </pc:sldMkLst>
        <pc:spChg chg="mod">
          <ac:chgData name="Sally Fox" userId="c9b20c0174e2ac8a" providerId="LiveId" clId="{3D89F318-F5D7-4A88-920F-BB6C352DB0F2}" dt="2018-03-27T15:32:21.876" v="1141" actId="20577"/>
          <ac:spMkLst>
            <pc:docMk/>
            <pc:sldMk cId="804364676" sldId="274"/>
            <ac:spMk id="2" creationId="{00000000-0000-0000-0000-000000000000}"/>
          </ac:spMkLst>
        </pc:spChg>
        <pc:spChg chg="mod">
          <ac:chgData name="Sally Fox" userId="c9b20c0174e2ac8a" providerId="LiveId" clId="{3D89F318-F5D7-4A88-920F-BB6C352DB0F2}" dt="2018-03-25T00:11:13.094" v="768" actId="255"/>
          <ac:spMkLst>
            <pc:docMk/>
            <pc:sldMk cId="804364676" sldId="274"/>
            <ac:spMk id="3" creationId="{00000000-0000-0000-0000-000000000000}"/>
          </ac:spMkLst>
        </pc:spChg>
        <pc:picChg chg="mod">
          <ac:chgData name="Sally Fox" userId="c9b20c0174e2ac8a" providerId="LiveId" clId="{3D89F318-F5D7-4A88-920F-BB6C352DB0F2}" dt="2018-03-25T00:11:27.144" v="772" actId="1076"/>
          <ac:picMkLst>
            <pc:docMk/>
            <pc:sldMk cId="804364676" sldId="274"/>
            <ac:picMk id="4" creationId="{00000000-0000-0000-0000-000000000000}"/>
          </ac:picMkLst>
        </pc:picChg>
        <pc:picChg chg="mod">
          <ac:chgData name="Sally Fox" userId="c9b20c0174e2ac8a" providerId="LiveId" clId="{3D89F318-F5D7-4A88-920F-BB6C352DB0F2}" dt="2018-03-25T00:11:33.924" v="773" actId="14100"/>
          <ac:picMkLst>
            <pc:docMk/>
            <pc:sldMk cId="804364676" sldId="274"/>
            <ac:picMk id="5" creationId="{00000000-0000-0000-0000-000000000000}"/>
          </ac:picMkLst>
        </pc:picChg>
      </pc:sldChg>
      <pc:sldChg chg="modSp">
        <pc:chgData name="Sally Fox" userId="c9b20c0174e2ac8a" providerId="LiveId" clId="{3D89F318-F5D7-4A88-920F-BB6C352DB0F2}" dt="2018-03-27T16:08:20.518" v="1214" actId="20577"/>
        <pc:sldMkLst>
          <pc:docMk/>
          <pc:sldMk cId="4066926292" sldId="275"/>
        </pc:sldMkLst>
        <pc:spChg chg="mod">
          <ac:chgData name="Sally Fox" userId="c9b20c0174e2ac8a" providerId="LiveId" clId="{3D89F318-F5D7-4A88-920F-BB6C352DB0F2}" dt="2018-03-27T16:08:20.518" v="1214" actId="20577"/>
          <ac:spMkLst>
            <pc:docMk/>
            <pc:sldMk cId="4066926292" sldId="275"/>
            <ac:spMk id="2" creationId="{00000000-0000-0000-0000-000000000000}"/>
          </ac:spMkLst>
        </pc:spChg>
        <pc:spChg chg="mod">
          <ac:chgData name="Sally Fox" userId="c9b20c0174e2ac8a" providerId="LiveId" clId="{3D89F318-F5D7-4A88-920F-BB6C352DB0F2}" dt="2018-03-25T00:14:51.174" v="834" actId="1035"/>
          <ac:spMkLst>
            <pc:docMk/>
            <pc:sldMk cId="4066926292" sldId="275"/>
            <ac:spMk id="3" creationId="{00000000-0000-0000-0000-000000000000}"/>
          </ac:spMkLst>
        </pc:spChg>
      </pc:sldChg>
      <pc:sldChg chg="modSp">
        <pc:chgData name="Sally Fox" userId="c9b20c0174e2ac8a" providerId="LiveId" clId="{3D89F318-F5D7-4A88-920F-BB6C352DB0F2}" dt="2018-03-25T00:15:06.146" v="836" actId="20577"/>
        <pc:sldMkLst>
          <pc:docMk/>
          <pc:sldMk cId="1757223594" sldId="276"/>
        </pc:sldMkLst>
        <pc:spChg chg="mod">
          <ac:chgData name="Sally Fox" userId="c9b20c0174e2ac8a" providerId="LiveId" clId="{3D89F318-F5D7-4A88-920F-BB6C352DB0F2}" dt="2018-03-25T00:15:06.146" v="836" actId="20577"/>
          <ac:spMkLst>
            <pc:docMk/>
            <pc:sldMk cId="1757223594" sldId="276"/>
            <ac:spMk id="2" creationId="{00000000-0000-0000-0000-000000000000}"/>
          </ac:spMkLst>
        </pc:spChg>
      </pc:sldChg>
      <pc:sldChg chg="modSp">
        <pc:chgData name="Sally Fox" userId="c9b20c0174e2ac8a" providerId="LiveId" clId="{3D89F318-F5D7-4A88-920F-BB6C352DB0F2}" dt="2018-03-25T00:17:20.187" v="924" actId="1035"/>
        <pc:sldMkLst>
          <pc:docMk/>
          <pc:sldMk cId="3683498234" sldId="277"/>
        </pc:sldMkLst>
        <pc:spChg chg="mod">
          <ac:chgData name="Sally Fox" userId="c9b20c0174e2ac8a" providerId="LiveId" clId="{3D89F318-F5D7-4A88-920F-BB6C352DB0F2}" dt="2018-03-25T00:16:05.911" v="867" actId="2711"/>
          <ac:spMkLst>
            <pc:docMk/>
            <pc:sldMk cId="3683498234" sldId="277"/>
            <ac:spMk id="2" creationId="{00000000-0000-0000-0000-000000000000}"/>
          </ac:spMkLst>
        </pc:spChg>
        <pc:spChg chg="mod">
          <ac:chgData name="Sally Fox" userId="c9b20c0174e2ac8a" providerId="LiveId" clId="{3D89F318-F5D7-4A88-920F-BB6C352DB0F2}" dt="2018-03-25T00:17:20.187" v="924" actId="1035"/>
          <ac:spMkLst>
            <pc:docMk/>
            <pc:sldMk cId="3683498234" sldId="277"/>
            <ac:spMk id="3" creationId="{00000000-0000-0000-0000-000000000000}"/>
          </ac:spMkLst>
        </pc:spChg>
        <pc:picChg chg="mod">
          <ac:chgData name="Sally Fox" userId="c9b20c0174e2ac8a" providerId="LiveId" clId="{3D89F318-F5D7-4A88-920F-BB6C352DB0F2}" dt="2018-03-25T00:17:06.446" v="905" actId="1038"/>
          <ac:picMkLst>
            <pc:docMk/>
            <pc:sldMk cId="3683498234" sldId="277"/>
            <ac:picMk id="15362" creationId="{00000000-0000-0000-0000-000000000000}"/>
          </ac:picMkLst>
        </pc:picChg>
      </pc:sldChg>
      <pc:sldChg chg="modSp">
        <pc:chgData name="Sally Fox" userId="c9b20c0174e2ac8a" providerId="LiveId" clId="{3D89F318-F5D7-4A88-920F-BB6C352DB0F2}" dt="2018-03-25T00:20:51.469" v="1031" actId="108"/>
        <pc:sldMkLst>
          <pc:docMk/>
          <pc:sldMk cId="3880381986" sldId="278"/>
        </pc:sldMkLst>
        <pc:spChg chg="mod">
          <ac:chgData name="Sally Fox" userId="c9b20c0174e2ac8a" providerId="LiveId" clId="{3D89F318-F5D7-4A88-920F-BB6C352DB0F2}" dt="2018-03-25T00:18:23.714" v="979" actId="20577"/>
          <ac:spMkLst>
            <pc:docMk/>
            <pc:sldMk cId="3880381986" sldId="278"/>
            <ac:spMk id="2" creationId="{00000000-0000-0000-0000-000000000000}"/>
          </ac:spMkLst>
        </pc:spChg>
        <pc:spChg chg="mod">
          <ac:chgData name="Sally Fox" userId="c9b20c0174e2ac8a" providerId="LiveId" clId="{3D89F318-F5D7-4A88-920F-BB6C352DB0F2}" dt="2018-03-25T00:20:51.469" v="1031" actId="108"/>
          <ac:spMkLst>
            <pc:docMk/>
            <pc:sldMk cId="3880381986" sldId="278"/>
            <ac:spMk id="3" creationId="{00000000-0000-0000-0000-000000000000}"/>
          </ac:spMkLst>
        </pc:spChg>
      </pc:sldChg>
      <pc:sldChg chg="modSp">
        <pc:chgData name="Sally Fox" userId="c9b20c0174e2ac8a" providerId="LiveId" clId="{3D89F318-F5D7-4A88-920F-BB6C352DB0F2}" dt="2018-03-25T00:17:53.362" v="930" actId="1076"/>
        <pc:sldMkLst>
          <pc:docMk/>
          <pc:sldMk cId="3725808756" sldId="279"/>
        </pc:sldMkLst>
        <pc:spChg chg="mod">
          <ac:chgData name="Sally Fox" userId="c9b20c0174e2ac8a" providerId="LiveId" clId="{3D89F318-F5D7-4A88-920F-BB6C352DB0F2}" dt="2018-03-25T00:17:35.713" v="925" actId="2711"/>
          <ac:spMkLst>
            <pc:docMk/>
            <pc:sldMk cId="3725808756" sldId="279"/>
            <ac:spMk id="2" creationId="{00000000-0000-0000-0000-000000000000}"/>
          </ac:spMkLst>
        </pc:spChg>
        <pc:spChg chg="mod">
          <ac:chgData name="Sally Fox" userId="c9b20c0174e2ac8a" providerId="LiveId" clId="{3D89F318-F5D7-4A88-920F-BB6C352DB0F2}" dt="2018-03-25T00:17:45.010" v="927" actId="255"/>
          <ac:spMkLst>
            <pc:docMk/>
            <pc:sldMk cId="3725808756" sldId="279"/>
            <ac:spMk id="3" creationId="{00000000-0000-0000-0000-000000000000}"/>
          </ac:spMkLst>
        </pc:spChg>
        <pc:picChg chg="mod">
          <ac:chgData name="Sally Fox" userId="c9b20c0174e2ac8a" providerId="LiveId" clId="{3D89F318-F5D7-4A88-920F-BB6C352DB0F2}" dt="2018-03-25T00:17:53.362" v="930" actId="1076"/>
          <ac:picMkLst>
            <pc:docMk/>
            <pc:sldMk cId="3725808756" sldId="279"/>
            <ac:picMk id="4" creationId="{00000000-0000-0000-0000-000000000000}"/>
          </ac:picMkLst>
        </pc:picChg>
      </pc:sldChg>
      <pc:sldChg chg="modSp">
        <pc:chgData name="Sally Fox" userId="c9b20c0174e2ac8a" providerId="LiveId" clId="{3D89F318-F5D7-4A88-920F-BB6C352DB0F2}" dt="2018-03-27T19:57:50.345" v="1215" actId="179"/>
        <pc:sldMkLst>
          <pc:docMk/>
          <pc:sldMk cId="104810753" sldId="280"/>
        </pc:sldMkLst>
        <pc:spChg chg="mod">
          <ac:chgData name="Sally Fox" userId="c9b20c0174e2ac8a" providerId="LiveId" clId="{3D89F318-F5D7-4A88-920F-BB6C352DB0F2}" dt="2018-03-25T00:21:09.453" v="1047" actId="1035"/>
          <ac:spMkLst>
            <pc:docMk/>
            <pc:sldMk cId="104810753" sldId="280"/>
            <ac:spMk id="2" creationId="{00000000-0000-0000-0000-000000000000}"/>
          </ac:spMkLst>
        </pc:spChg>
        <pc:spChg chg="mod">
          <ac:chgData name="Sally Fox" userId="c9b20c0174e2ac8a" providerId="LiveId" clId="{3D89F318-F5D7-4A88-920F-BB6C352DB0F2}" dt="2018-03-27T19:57:50.345" v="1215" actId="179"/>
          <ac:spMkLst>
            <pc:docMk/>
            <pc:sldMk cId="104810753" sldId="280"/>
            <ac:spMk id="4" creationId="{00000000-0000-0000-0000-000000000000}"/>
          </ac:spMkLst>
        </pc:spChg>
        <pc:picChg chg="mod">
          <ac:chgData name="Sally Fox" userId="c9b20c0174e2ac8a" providerId="LiveId" clId="{3D89F318-F5D7-4A88-920F-BB6C352DB0F2}" dt="2018-03-25T00:21:38.635" v="1051" actId="14100"/>
          <ac:picMkLst>
            <pc:docMk/>
            <pc:sldMk cId="104810753" sldId="280"/>
            <ac:picMk id="18434" creationId="{00000000-0000-0000-0000-000000000000}"/>
          </ac:picMkLst>
        </pc:picChg>
      </pc:sldChg>
      <pc:sldChg chg="modSp">
        <pc:chgData name="Sally Fox" userId="c9b20c0174e2ac8a" providerId="LiveId" clId="{3D89F318-F5D7-4A88-920F-BB6C352DB0F2}" dt="2018-03-25T00:21:59.390" v="1071" actId="2711"/>
        <pc:sldMkLst>
          <pc:docMk/>
          <pc:sldMk cId="2913298604" sldId="281"/>
        </pc:sldMkLst>
        <pc:spChg chg="mod">
          <ac:chgData name="Sally Fox" userId="c9b20c0174e2ac8a" providerId="LiveId" clId="{3D89F318-F5D7-4A88-920F-BB6C352DB0F2}" dt="2018-03-25T00:21:59.390" v="1071" actId="2711"/>
          <ac:spMkLst>
            <pc:docMk/>
            <pc:sldMk cId="2913298604" sldId="281"/>
            <ac:spMk id="2" creationId="{00000000-0000-0000-0000-000000000000}"/>
          </ac:spMkLst>
        </pc:spChg>
      </pc:sldChg>
      <pc:sldChg chg="modSp">
        <pc:chgData name="Sally Fox" userId="c9b20c0174e2ac8a" providerId="LiveId" clId="{3D89F318-F5D7-4A88-920F-BB6C352DB0F2}" dt="2018-03-25T00:22:40.875" v="1077" actId="167"/>
        <pc:sldMkLst>
          <pc:docMk/>
          <pc:sldMk cId="3651194513" sldId="282"/>
        </pc:sldMkLst>
        <pc:spChg chg="mod">
          <ac:chgData name="Sally Fox" userId="c9b20c0174e2ac8a" providerId="LiveId" clId="{3D89F318-F5D7-4A88-920F-BB6C352DB0F2}" dt="2018-03-25T00:22:12.402" v="1072" actId="2711"/>
          <ac:spMkLst>
            <pc:docMk/>
            <pc:sldMk cId="3651194513" sldId="282"/>
            <ac:spMk id="2" creationId="{00000000-0000-0000-0000-000000000000}"/>
          </ac:spMkLst>
        </pc:spChg>
        <pc:spChg chg="mod">
          <ac:chgData name="Sally Fox" userId="c9b20c0174e2ac8a" providerId="LiveId" clId="{3D89F318-F5D7-4A88-920F-BB6C352DB0F2}" dt="2018-03-25T00:22:26.093" v="1074" actId="2711"/>
          <ac:spMkLst>
            <pc:docMk/>
            <pc:sldMk cId="3651194513" sldId="282"/>
            <ac:spMk id="3" creationId="{00000000-0000-0000-0000-000000000000}"/>
          </ac:spMkLst>
        </pc:spChg>
        <pc:picChg chg="mod ord">
          <ac:chgData name="Sally Fox" userId="c9b20c0174e2ac8a" providerId="LiveId" clId="{3D89F318-F5D7-4A88-920F-BB6C352DB0F2}" dt="2018-03-25T00:22:40.875" v="1077" actId="167"/>
          <ac:picMkLst>
            <pc:docMk/>
            <pc:sldMk cId="3651194513" sldId="282"/>
            <ac:picMk id="20482" creationId="{00000000-0000-0000-0000-000000000000}"/>
          </ac:picMkLst>
        </pc:picChg>
      </pc:sldChg>
      <pc:sldChg chg="addSp delSp modSp">
        <pc:chgData name="Sally Fox" userId="c9b20c0174e2ac8a" providerId="LiveId" clId="{3D89F318-F5D7-4A88-920F-BB6C352DB0F2}" dt="2018-03-27T20:11:20.733" v="1246" actId="14100"/>
        <pc:sldMkLst>
          <pc:docMk/>
          <pc:sldMk cId="1092121050" sldId="283"/>
        </pc:sldMkLst>
        <pc:spChg chg="del mod">
          <ac:chgData name="Sally Fox" userId="c9b20c0174e2ac8a" providerId="LiveId" clId="{3D89F318-F5D7-4A88-920F-BB6C352DB0F2}" dt="2018-03-27T20:10:03.636" v="1216" actId="478"/>
          <ac:spMkLst>
            <pc:docMk/>
            <pc:sldMk cId="1092121050" sldId="283"/>
            <ac:spMk id="2" creationId="{00000000-0000-0000-0000-000000000000}"/>
          </ac:spMkLst>
        </pc:spChg>
        <pc:spChg chg="del mod">
          <ac:chgData name="Sally Fox" userId="c9b20c0174e2ac8a" providerId="LiveId" clId="{3D89F318-F5D7-4A88-920F-BB6C352DB0F2}" dt="2018-03-27T20:10:13.783" v="1218" actId="478"/>
          <ac:spMkLst>
            <pc:docMk/>
            <pc:sldMk cId="1092121050" sldId="283"/>
            <ac:spMk id="3" creationId="{00000000-0000-0000-0000-000000000000}"/>
          </ac:spMkLst>
        </pc:spChg>
        <pc:spChg chg="add del mod">
          <ac:chgData name="Sally Fox" userId="c9b20c0174e2ac8a" providerId="LiveId" clId="{3D89F318-F5D7-4A88-920F-BB6C352DB0F2}" dt="2018-03-27T20:10:07.663" v="1217" actId="478"/>
          <ac:spMkLst>
            <pc:docMk/>
            <pc:sldMk cId="1092121050" sldId="283"/>
            <ac:spMk id="5" creationId="{4D72B719-BDFF-48A6-81D2-595C4D68FC89}"/>
          </ac:spMkLst>
        </pc:spChg>
        <pc:spChg chg="add del mod">
          <ac:chgData name="Sally Fox" userId="c9b20c0174e2ac8a" providerId="LiveId" clId="{3D89F318-F5D7-4A88-920F-BB6C352DB0F2}" dt="2018-03-27T20:10:16.723" v="1219" actId="478"/>
          <ac:spMkLst>
            <pc:docMk/>
            <pc:sldMk cId="1092121050" sldId="283"/>
            <ac:spMk id="7" creationId="{8824CCB8-ABB4-4F06-AF48-2A2F2ECBFE0D}"/>
          </ac:spMkLst>
        </pc:spChg>
        <pc:picChg chg="mod">
          <ac:chgData name="Sally Fox" userId="c9b20c0174e2ac8a" providerId="LiveId" clId="{3D89F318-F5D7-4A88-920F-BB6C352DB0F2}" dt="2018-03-27T20:11:20.733" v="1246" actId="14100"/>
          <ac:picMkLst>
            <pc:docMk/>
            <pc:sldMk cId="1092121050" sldId="283"/>
            <ac:picMk id="21506" creationId="{00000000-0000-0000-0000-000000000000}"/>
          </ac:picMkLst>
        </pc:picChg>
      </pc:sldChg>
      <pc:sldChg chg="modSp">
        <pc:chgData name="Sally Fox" userId="c9b20c0174e2ac8a" providerId="LiveId" clId="{3D89F318-F5D7-4A88-920F-BB6C352DB0F2}" dt="2018-03-25T00:15:20.695" v="837" actId="2711"/>
        <pc:sldMkLst>
          <pc:docMk/>
          <pc:sldMk cId="2836384826" sldId="284"/>
        </pc:sldMkLst>
        <pc:spChg chg="mod">
          <ac:chgData name="Sally Fox" userId="c9b20c0174e2ac8a" providerId="LiveId" clId="{3D89F318-F5D7-4A88-920F-BB6C352DB0F2}" dt="2018-03-25T00:15:20.695" v="837" actId="2711"/>
          <ac:spMkLst>
            <pc:docMk/>
            <pc:sldMk cId="2836384826" sldId="284"/>
            <ac:spMk id="3" creationId="{00000000-0000-0000-0000-000000000000}"/>
          </ac:spMkLst>
        </pc:spChg>
      </pc:sldChg>
      <pc:sldChg chg="modSp">
        <pc:chgData name="Sally Fox" userId="c9b20c0174e2ac8a" providerId="LiveId" clId="{3D89F318-F5D7-4A88-920F-BB6C352DB0F2}" dt="2018-03-25T00:15:53.687" v="865" actId="167"/>
        <pc:sldMkLst>
          <pc:docMk/>
          <pc:sldMk cId="2469517096" sldId="285"/>
        </pc:sldMkLst>
        <pc:spChg chg="mod">
          <ac:chgData name="Sally Fox" userId="c9b20c0174e2ac8a" providerId="LiveId" clId="{3D89F318-F5D7-4A88-920F-BB6C352DB0F2}" dt="2018-03-25T00:15:37.910" v="841" actId="20577"/>
          <ac:spMkLst>
            <pc:docMk/>
            <pc:sldMk cId="2469517096" sldId="285"/>
            <ac:spMk id="6" creationId="{00000000-0000-0000-0000-000000000000}"/>
          </ac:spMkLst>
        </pc:spChg>
        <pc:picChg chg="mod ord">
          <ac:chgData name="Sally Fox" userId="c9b20c0174e2ac8a" providerId="LiveId" clId="{3D89F318-F5D7-4A88-920F-BB6C352DB0F2}" dt="2018-03-25T00:15:53.687" v="865" actId="167"/>
          <ac:picMkLst>
            <pc:docMk/>
            <pc:sldMk cId="2469517096" sldId="285"/>
            <ac:picMk id="2050" creationId="{00000000-0000-0000-0000-000000000000}"/>
          </ac:picMkLst>
        </pc:picChg>
      </pc:sldChg>
      <pc:sldChg chg="modSp">
        <pc:chgData name="Sally Fox" userId="c9b20c0174e2ac8a" providerId="LiveId" clId="{3D89F318-F5D7-4A88-920F-BB6C352DB0F2}" dt="2018-03-25T00:08:00.558" v="697" actId="2711"/>
        <pc:sldMkLst>
          <pc:docMk/>
          <pc:sldMk cId="2621718702" sldId="286"/>
        </pc:sldMkLst>
        <pc:spChg chg="mod">
          <ac:chgData name="Sally Fox" userId="c9b20c0174e2ac8a" providerId="LiveId" clId="{3D89F318-F5D7-4A88-920F-BB6C352DB0F2}" dt="2018-03-25T00:07:54.722" v="696" actId="2711"/>
          <ac:spMkLst>
            <pc:docMk/>
            <pc:sldMk cId="2621718702" sldId="286"/>
            <ac:spMk id="2" creationId="{00000000-0000-0000-0000-000000000000}"/>
          </ac:spMkLst>
        </pc:spChg>
        <pc:graphicFrameChg chg="modGraphic">
          <ac:chgData name="Sally Fox" userId="c9b20c0174e2ac8a" providerId="LiveId" clId="{3D89F318-F5D7-4A88-920F-BB6C352DB0F2}" dt="2018-03-25T00:08:00.558" v="697" actId="2711"/>
          <ac:graphicFrameMkLst>
            <pc:docMk/>
            <pc:sldMk cId="2621718702" sldId="286"/>
            <ac:graphicFrameMk id="3" creationId="{00000000-0000-0000-0000-000000000000}"/>
          </ac:graphicFrameMkLst>
        </pc:graphicFrameChg>
      </pc:sldChg>
      <pc:sldChg chg="modSp">
        <pc:chgData name="Sally Fox" userId="c9b20c0174e2ac8a" providerId="LiveId" clId="{3D89F318-F5D7-4A88-920F-BB6C352DB0F2}" dt="2018-03-25T00:08:10.661" v="698" actId="2711"/>
        <pc:sldMkLst>
          <pc:docMk/>
          <pc:sldMk cId="130674615" sldId="287"/>
        </pc:sldMkLst>
        <pc:graphicFrameChg chg="modGraphic">
          <ac:chgData name="Sally Fox" userId="c9b20c0174e2ac8a" providerId="LiveId" clId="{3D89F318-F5D7-4A88-920F-BB6C352DB0F2}" dt="2018-03-25T00:08:10.661" v="698" actId="2711"/>
          <ac:graphicFrameMkLst>
            <pc:docMk/>
            <pc:sldMk cId="130674615" sldId="287"/>
            <ac:graphicFrameMk id="3" creationId="{00000000-0000-0000-0000-000000000000}"/>
          </ac:graphicFrameMkLst>
        </pc:graphicFrameChg>
      </pc:sldChg>
      <pc:sldChg chg="add">
        <pc:chgData name="Sally Fox" userId="c9b20c0174e2ac8a" providerId="LiveId" clId="{3D89F318-F5D7-4A88-920F-BB6C352DB0F2}" dt="2018-03-25T00:04:30.682" v="692" actId="1076"/>
        <pc:sldMkLst>
          <pc:docMk/>
          <pc:sldMk cId="595749423" sldId="28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7FBD8-388E-406B-BD43-CE357CF37CB4}" type="datetimeFigureOut">
              <a:rPr lang="en-US" smtClean="0"/>
              <a:t>11/16/2018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13D617-91A4-4891-8487-1475FBD0B5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637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</a:t>
            </a:r>
            <a:r>
              <a:rPr lang="en-US" baseline="0" dirty="0"/>
              <a:t> participants to share what they know, fill in other missing characteristics. Generate list under each category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3D617-91A4-4891-8487-1475FBD0B5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33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Girls are 2x more targets and perpetrators of cyber bullying</a:t>
            </a:r>
          </a:p>
          <a:p>
            <a:r>
              <a:rPr lang="en-US" dirty="0"/>
              <a:t>40% of students threatened on line</a:t>
            </a:r>
          </a:p>
          <a:p>
            <a:r>
              <a:rPr lang="en-US" dirty="0"/>
              <a:t>1 in 4 students have experience more than once</a:t>
            </a:r>
          </a:p>
          <a:p>
            <a:r>
              <a:rPr lang="en-US" dirty="0"/>
              <a:t>32% of parents stop supervising students online after age 11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3D617-91A4-4891-8487-1475FBD0B5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37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</a:t>
            </a:r>
            <a:r>
              <a:rPr lang="en-US" baseline="0" dirty="0"/>
              <a:t> steps parents can take to keep their children safe:  Computer in common space, set limits, check history, set expectations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3D617-91A4-4891-8487-1475FBD0B53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770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Activity</a:t>
            </a:r>
            <a:r>
              <a:rPr lang="en-US" baseline="0" dirty="0"/>
              <a:t> 3- Signs of bulling Brain storm, newsprint:  Get audience participation, fill in missing signs.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3D617-91A4-4891-8487-1475FBD0B53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760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Brainstorm</a:t>
            </a:r>
            <a:r>
              <a:rPr lang="en-US" baseline="0" dirty="0"/>
              <a:t> list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3D617-91A4-4891-8487-1475FBD0B53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070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Brainstorm skills students need to report and why they may be afraid</a:t>
            </a:r>
            <a:r>
              <a:rPr lang="en-US" baseline="0" dirty="0"/>
              <a:t> to report.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3D617-91A4-4891-8487-1475FBD0B53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037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list of resources for parents online, brain storm additional resources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3D617-91A4-4891-8487-1475FBD0B53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84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6208894"/>
            <a:ext cx="12192000" cy="649106"/>
            <a:chOff x="0" y="6208894"/>
            <a:chExt cx="12192000" cy="649106"/>
          </a:xfrm>
        </p:grpSpPr>
        <p:sp>
          <p:nvSpPr>
            <p:cNvPr id="2" name="Rectangle 1"/>
            <p:cNvSpPr/>
            <p:nvPr/>
          </p:nvSpPr>
          <p:spPr>
            <a:xfrm>
              <a:off x="3048" y="6220178"/>
              <a:ext cx="12188952" cy="63782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0" y="6208894"/>
              <a:ext cx="1219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Connector 4"/>
          <p:cNvCxnSpPr/>
          <p:nvPr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A1D30-C0A0-4124-A783-34D9F15FA0FE}" type="datetime1">
              <a:rPr lang="en-US" smtClean="0"/>
              <a:t>11/16/2018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82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D5871-AB0F-4B3D-8861-97E78CB7B47E}" type="datetime1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7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18406-4C3F-4F3E-80BD-A22568EA37EB}" type="datetime1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5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28077-7188-48C5-8679-2287FAC952E9}" type="datetime1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B740-6776-4EE9-99FD-96D592FA5A23}" type="datetime1">
              <a:rPr lang="en-US" smtClean="0"/>
              <a:t>11/16/2018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9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BD99-6FFD-46C5-B5E2-43A34BDA2566}" type="datetime1">
              <a:rPr lang="en-US" smtClean="0"/>
              <a:t>11/16/2018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2678E-214C-4CF8-97C7-95015FB02960}" type="datetime1">
              <a:rPr lang="en-US" smtClean="0"/>
              <a:t>11/16/2018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8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660E0-FA77-4473-A859-74127B089143}" type="datetime1">
              <a:rPr lang="en-US" smtClean="0"/>
              <a:t>11/16/2018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1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8D7B8-9F07-4899-827D-5F3CFDDEB574}" type="datetime1">
              <a:rPr lang="en-US" smtClean="0"/>
              <a:t>11/16/2018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8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7C5C-1CD1-417D-A89C-14747F5222C7}" type="datetime1">
              <a:rPr lang="en-US" smtClean="0"/>
              <a:t>11/16/2018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2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EFBB-CFA1-4AA8-9123-F0B52DBD84FE}" type="datetime1">
              <a:rPr lang="en-US" smtClean="0"/>
              <a:t>11/16/2018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62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29028" y="-7144"/>
            <a:ext cx="12240731" cy="6879658"/>
            <a:chOff x="0" y="-21658"/>
            <a:chExt cx="12240731" cy="6879658"/>
          </a:xfrm>
        </p:grpSpPr>
        <p:sp>
          <p:nvSpPr>
            <p:cNvPr id="26" name="Rectangle 25"/>
            <p:cNvSpPr/>
            <p:nvPr/>
          </p:nvSpPr>
          <p:spPr>
            <a:xfrm>
              <a:off x="31633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0" y="-21658"/>
              <a:ext cx="12240731" cy="1041400"/>
              <a:chOff x="-25356" y="-7144"/>
              <a:chExt cx="12240731" cy="1041400"/>
            </a:xfrm>
          </p:grpSpPr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-12700" y="-7144"/>
                <a:ext cx="12217400" cy="10414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8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5842000" y="-7144"/>
                <a:ext cx="6350000" cy="63817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pPr marL="0" algn="l" rtl="0" eaLnBrk="1" latinLnBrk="0" hangingPunct="1"/>
                <a:endParaRPr kumimoji="0" lang="en-US" sz="18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-25356" y="202408"/>
                <a:ext cx="12240731" cy="649224"/>
                <a:chOff x="-19045" y="216550"/>
                <a:chExt cx="9180548" cy="649224"/>
              </a:xfrm>
            </p:grpSpPr>
            <p:sp>
              <p:nvSpPr>
                <p:cNvPr id="32" name="Freeform 31"/>
                <p:cNvSpPr>
                  <a:spLocks/>
                </p:cNvSpPr>
                <p:nvPr/>
              </p:nvSpPr>
              <p:spPr bwMode="auto">
                <a:xfrm rot="21435692">
                  <a:off x="-19045" y="216550"/>
                  <a:ext cx="9163050" cy="649224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966"/>
                    </a:cxn>
                    <a:cxn ang="0">
                      <a:pos x="1608" y="282"/>
                    </a:cxn>
                    <a:cxn ang="0">
                      <a:pos x="4110" y="1008"/>
                    </a:cxn>
                    <a:cxn ang="0">
                      <a:pos x="5772" y="0"/>
                    </a:cxn>
                  </a:cxnLst>
                  <a:rect l="0" t="0" r="0" b="0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 cap="flat" cmpd="sng" algn="ctr">
                  <a:gradFill>
                    <a:gsLst>
                      <a:gs pos="74000">
                        <a:schemeClr val="accent3">
                          <a:shade val="75000"/>
                        </a:schemeClr>
                      </a:gs>
                      <a:gs pos="86000">
                        <a:schemeClr val="tx1">
                          <a:alpha val="29000"/>
                        </a:schemeClr>
                      </a:gs>
                      <a:gs pos="16000">
                        <a:schemeClr val="accent2">
                          <a:shade val="75000"/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800"/>
                </a:p>
              </p:txBody>
            </p:sp>
            <p:sp>
              <p:nvSpPr>
                <p:cNvPr id="33" name="Freeform 32"/>
                <p:cNvSpPr>
                  <a:spLocks/>
                </p:cNvSpPr>
                <p:nvPr/>
              </p:nvSpPr>
              <p:spPr bwMode="auto">
                <a:xfrm rot="21435692">
                  <a:off x="-14309" y="290003"/>
                  <a:ext cx="9175812" cy="530352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 algn="ctr">
                  <a:gradFill>
                    <a:gsLst>
                      <a:gs pos="74000">
                        <a:schemeClr val="accent4"/>
                      </a:gs>
                      <a:gs pos="44000">
                        <a:schemeClr val="accent1"/>
                      </a:gs>
                      <a:gs pos="33000">
                        <a:schemeClr val="accent2"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anchor="t" compatLnSpc="1"/>
                <a:lstStyle/>
                <a:p>
                  <a:endParaRPr kumimoji="0" lang="en-US" sz="1800"/>
                </a:p>
              </p:txBody>
            </p:sp>
          </p:grpSp>
        </p:grpSp>
      </p:grp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fld id="{61146459-E3C3-4969-9224-5ED50B492D17}" type="datetime1">
              <a:rPr lang="en-US" smtClean="0"/>
              <a:pPr/>
              <a:t>11/16/2018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>
            <a:lumMod val="50000"/>
          </a:schemeClr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>
            <a:lumMod val="75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>
            <a:lumMod val="50000"/>
          </a:schemeClr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0" algn="l" rtl="0" eaLnBrk="1" latinLnBrk="0" hangingPunct="1">
        <a:spcBef>
          <a:spcPct val="20000"/>
        </a:spcBef>
        <a:buClr>
          <a:schemeClr val="tx2"/>
        </a:buClr>
        <a:buFontTx/>
        <a:buNone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Protecting Your Children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What Parents Need To Know About </a:t>
            </a:r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Bullying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87208" y="5123703"/>
            <a:ext cx="4396154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Tracey D.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Messinger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M.S. Ed.</a:t>
            </a:r>
          </a:p>
        </p:txBody>
      </p:sp>
      <p:pic>
        <p:nvPicPr>
          <p:cNvPr id="1026" name="Picture 2" descr="C:\Users\MEOP\AppData\Local\Microsoft\Windows\Temporary Internet Files\Content.IE5\7EXQMLPX\stopbullying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00" y="1625588"/>
            <a:ext cx="2118432" cy="3205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87208" y="5693434"/>
            <a:ext cx="4396154" cy="33855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Cyberbullying</a:t>
            </a:r>
            <a:endParaRPr lang="en-US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87208" y="6312168"/>
            <a:ext cx="4396154" cy="33855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</a:p>
        </p:txBody>
      </p:sp>
    </p:spTree>
    <p:extLst>
      <p:ext uri="{BB962C8B-B14F-4D97-AF65-F5344CB8AC3E}">
        <p14:creationId xmlns:p14="http://schemas.microsoft.com/office/powerpoint/2010/main" val="45018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899" y="588219"/>
            <a:ext cx="10972800" cy="114300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Covered Groups: NYS (11)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Race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Color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Weight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National Origin/Ethnicity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Religion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Religious Practice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Disability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Sexual Orientation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Gender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Gender Identity or Expression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Sex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97600" y="2746939"/>
            <a:ext cx="5384800" cy="3371762"/>
          </a:xfrm>
        </p:spPr>
        <p:txBody>
          <a:bodyPr>
            <a:normAutofit fontScale="85000" lnSpcReduction="20000"/>
          </a:bodyPr>
          <a:lstStyle/>
          <a:p>
            <a:r>
              <a:rPr lang="en-US" sz="3300" b="1" u="sng" dirty="0">
                <a:latin typeface="Calibri" panose="020F0502020204030204" pitchFamily="34" charset="0"/>
                <a:cs typeface="Calibri" panose="020F0502020204030204" pitchFamily="34" charset="0"/>
              </a:rPr>
              <a:t>Code of Conduct Issues</a:t>
            </a:r>
          </a:p>
          <a:p>
            <a:pPr marL="0" indent="0">
              <a:buNone/>
            </a:pPr>
            <a:endParaRPr lang="en-US" sz="21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Other acts of bullying not covered under protected groups</a:t>
            </a:r>
          </a:p>
          <a:p>
            <a:pPr marL="393192" lvl="1" indent="0">
              <a:buNone/>
            </a:pPr>
            <a:endParaRPr lang="en-US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Examples: poverty, being weird, different, tall, short, athletic, musical, etc.</a:t>
            </a:r>
          </a:p>
          <a:p>
            <a:pPr lvl="1"/>
            <a:endParaRPr lang="en-US" b="1" u="sng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9294" y="809317"/>
            <a:ext cx="2116306" cy="2209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866" y="1618078"/>
            <a:ext cx="3799433" cy="1872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027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Why Don’t Students Report Bullying?</a:t>
            </a:r>
          </a:p>
        </p:txBody>
      </p:sp>
      <p:pic>
        <p:nvPicPr>
          <p:cNvPr id="1026" name="Picture 2" descr="C:\Users\MEOP\AppData\Local\Microsoft\Windows\Temporary Internet Files\Content.IE5\DT7U3D1V\Scared_Child_at_Nighttime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748" y="2167175"/>
            <a:ext cx="3511549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38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53" y="1429967"/>
            <a:ext cx="11789545" cy="5258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What Prevents Reporting?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51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3073"/>
            <a:ext cx="10972800" cy="114300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Bystander to Advocate</a:t>
            </a: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7922" y="1615383"/>
            <a:ext cx="6196084" cy="5135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11753" y="2852381"/>
            <a:ext cx="4608394" cy="2128181"/>
          </a:xfrm>
        </p:spPr>
        <p:txBody>
          <a:bodyPr>
            <a:normAutofit/>
          </a:bodyPr>
          <a:lstStyle/>
          <a:p>
            <a:pPr marL="341313" indent="-341313">
              <a:buFont typeface="Wingdings" panose="05000000000000000000" pitchFamily="2" charset="2"/>
              <a:buChar char="Ø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Other people involved in Bullying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Skills students need?</a:t>
            </a:r>
          </a:p>
        </p:txBody>
      </p:sp>
    </p:spTree>
    <p:extLst>
      <p:ext uri="{BB962C8B-B14F-4D97-AF65-F5344CB8AC3E}">
        <p14:creationId xmlns:p14="http://schemas.microsoft.com/office/powerpoint/2010/main" val="10481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906348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How to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53329"/>
            <a:ext cx="10972800" cy="3936242"/>
          </a:xfrm>
        </p:spPr>
        <p:txBody>
          <a:bodyPr/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Report to school (who?)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Say something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Report to police</a:t>
            </a:r>
          </a:p>
        </p:txBody>
      </p:sp>
      <p:pic>
        <p:nvPicPr>
          <p:cNvPr id="15362" name="Picture 2" descr="C:\Users\MEOP\AppData\Local\Microsoft\Windows\Temporary Internet Files\Content.IE5\QSLLC3EB\reportit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04" y="2530522"/>
            <a:ext cx="6709503" cy="393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49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73348"/>
            <a:ext cx="10972800" cy="114300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Helping Your Students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95009"/>
            <a:ext cx="10972800" cy="4747422"/>
          </a:xfrm>
        </p:spPr>
        <p:txBody>
          <a:bodyPr>
            <a:normAutofit fontScale="40000" lnSpcReduction="20000"/>
          </a:bodyPr>
          <a:lstStyle/>
          <a:p>
            <a:r>
              <a:rPr lang="en-US" sz="7000" dirty="0">
                <a:latin typeface="Calibri" panose="020F0502020204030204" pitchFamily="34" charset="0"/>
                <a:cs typeface="Calibri" panose="020F0502020204030204" pitchFamily="34" charset="0"/>
              </a:rPr>
              <a:t>Speak up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7000" dirty="0">
                <a:latin typeface="Calibri" panose="020F0502020204030204" pitchFamily="34" charset="0"/>
                <a:cs typeface="Calibri" panose="020F0502020204030204" pitchFamily="34" charset="0"/>
              </a:rPr>
              <a:t>Filter—Is it true?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7000" dirty="0">
                <a:latin typeface="Calibri" panose="020F0502020204030204" pitchFamily="34" charset="0"/>
                <a:cs typeface="Calibri" panose="020F0502020204030204" pitchFamily="34" charset="0"/>
              </a:rPr>
              <a:t>Post less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7000" dirty="0">
                <a:latin typeface="Calibri" panose="020F0502020204030204" pitchFamily="34" charset="0"/>
                <a:cs typeface="Calibri" panose="020F0502020204030204" pitchFamily="34" charset="0"/>
              </a:rPr>
              <a:t>Don’t over share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7000" dirty="0">
                <a:latin typeface="Calibri" panose="020F0502020204030204" pitchFamily="34" charset="0"/>
                <a:cs typeface="Calibri" panose="020F0502020204030204" pitchFamily="34" charset="0"/>
              </a:rPr>
              <a:t>Practice</a:t>
            </a:r>
          </a:p>
          <a:p>
            <a:endParaRPr lang="en-US" dirty="0"/>
          </a:p>
          <a:p>
            <a:r>
              <a:rPr lang="en-US" sz="7000" dirty="0">
                <a:latin typeface="Calibri" panose="020F0502020204030204" pitchFamily="34" charset="0"/>
                <a:cs typeface="Calibri" panose="020F0502020204030204" pitchFamily="34" charset="0"/>
              </a:rPr>
              <a:t>Develop coping skills</a:t>
            </a:r>
          </a:p>
          <a:p>
            <a:endParaRPr lang="en-US" sz="3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7000" dirty="0">
                <a:latin typeface="Calibri" panose="020F0502020204030204" pitchFamily="34" charset="0"/>
                <a:cs typeface="Calibri" panose="020F0502020204030204" pitchFamily="34" charset="0"/>
              </a:rPr>
              <a:t>Expectations and limits</a:t>
            </a:r>
          </a:p>
          <a:p>
            <a:endParaRPr lang="en-US" dirty="0"/>
          </a:p>
          <a:p>
            <a:r>
              <a:rPr lang="en-US" sz="7000" dirty="0">
                <a:latin typeface="Calibri" panose="020F0502020204030204" pitchFamily="34" charset="0"/>
                <a:cs typeface="Calibri" panose="020F0502020204030204" pitchFamily="34" charset="0"/>
              </a:rPr>
              <a:t>Work with school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272" y="2058558"/>
            <a:ext cx="3444834" cy="3436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3292">
            <a:off x="8478566" y="1031674"/>
            <a:ext cx="2158600" cy="3077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174" y="4806758"/>
            <a:ext cx="2435999" cy="176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038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Resources for Helping Students</a:t>
            </a:r>
          </a:p>
        </p:txBody>
      </p:sp>
      <p:pic>
        <p:nvPicPr>
          <p:cNvPr id="5" name="Picture 2" descr="C:\Users\MEOP\AppData\Local\Microsoft\Windows\Temporary Internet Files\Content.IE5\S3MI0ZNO\US_Army_52939_Reintegration_Role_playing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853" y="3235860"/>
            <a:ext cx="3694049" cy="247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175" y="2242329"/>
            <a:ext cx="2638425" cy="1733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699" y="4748949"/>
            <a:ext cx="2619375" cy="1743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78" y="5145742"/>
            <a:ext cx="3195637" cy="11273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78" y="2232804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29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MEOP\AppData\Local\Microsoft\Windows\Temporary Internet Files\Content.IE5\QSLLC3EB\depositphotos_4439888-Question-Marks-Around-Word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280" y="569285"/>
            <a:ext cx="6385992" cy="638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Questions not answered?</a:t>
            </a:r>
          </a:p>
        </p:txBody>
      </p:sp>
    </p:spTree>
    <p:extLst>
      <p:ext uri="{BB962C8B-B14F-4D97-AF65-F5344CB8AC3E}">
        <p14:creationId xmlns:p14="http://schemas.microsoft.com/office/powerpoint/2010/main" val="365119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MEOP\Desktop\Bullying Clips\18952805_1394280840626954_6776668788443835556_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08" y="0"/>
            <a:ext cx="1023022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12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Housekeeping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48"/>
          <a:stretch/>
        </p:blipFill>
        <p:spPr bwMode="auto">
          <a:xfrm>
            <a:off x="1041511" y="1978999"/>
            <a:ext cx="3076627" cy="2900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184" y="3629609"/>
            <a:ext cx="3873788" cy="2524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98072">
            <a:off x="8260976" y="2002533"/>
            <a:ext cx="3158727" cy="3768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383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8480" y="704088"/>
            <a:ext cx="11470640" cy="875330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Characteristics of  Students Who Are Bullied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935480"/>
            <a:ext cx="3339830" cy="4389120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Emotional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Physical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Social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3900" dirty="0">
                <a:latin typeface="Calibri" panose="020F0502020204030204" pitchFamily="34" charset="0"/>
                <a:cs typeface="Calibri" panose="020F0502020204030204" pitchFamily="34" charset="0"/>
              </a:rPr>
              <a:t>Academic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3900" dirty="0">
                <a:latin typeface="Calibri" panose="020F0502020204030204" pitchFamily="34" charset="0"/>
                <a:cs typeface="Calibri" panose="020F0502020204030204" pitchFamily="34" charset="0"/>
              </a:rPr>
              <a:t>Attendance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691" y="2058739"/>
            <a:ext cx="3048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416" y="2022517"/>
            <a:ext cx="3151187" cy="210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868" y="4105915"/>
            <a:ext cx="3163887" cy="240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5978" y="3703741"/>
            <a:ext cx="2962275" cy="296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796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C:\Users\MEOP\AppData\Local\Microsoft\Windows\Temporary Internet Files\Content.IE5\S3MI0ZNO\cartoonargue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419" y="1900480"/>
            <a:ext cx="1918292" cy="152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Characteristics of Students Who Bully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Aggression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Manipulation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Lack of empathy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Blames others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Doesn’t take responsibility for actions or behaviors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Exposed to bullying or aggression at home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Concerned about reputation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Feels justified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7781">
            <a:off x="9400992" y="4315984"/>
            <a:ext cx="2275303" cy="1814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 descr="C:\Users\MEOP\AppData\Local\Microsoft\Windows\Temporary Internet Files\Content.IE5\DT7U3D1V\Bullying_orange_&amp;_blue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442" y="2127206"/>
            <a:ext cx="2063182" cy="2245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356" y="2320888"/>
            <a:ext cx="222885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70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410" y="1886218"/>
            <a:ext cx="3416755" cy="3459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55306"/>
            <a:ext cx="10972800" cy="114300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Cyber Threat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92284"/>
            <a:ext cx="10972800" cy="4922520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Texting, social media, emails</a:t>
            </a:r>
          </a:p>
          <a:p>
            <a:endParaRPr 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Fake Profiles</a:t>
            </a:r>
          </a:p>
          <a:p>
            <a:endParaRPr 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Anonymous</a:t>
            </a:r>
          </a:p>
          <a:p>
            <a:endParaRPr 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Chat Rooms</a:t>
            </a:r>
          </a:p>
          <a:p>
            <a:endParaRPr 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Mass texts or emails</a:t>
            </a:r>
          </a:p>
          <a:p>
            <a:endParaRPr 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Sexting</a:t>
            </a:r>
          </a:p>
          <a:p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Rumors, lies, photo shopped pics</a:t>
            </a:r>
          </a:p>
          <a:p>
            <a:endParaRPr lang="en-US" dirty="0"/>
          </a:p>
        </p:txBody>
      </p:sp>
      <p:pic>
        <p:nvPicPr>
          <p:cNvPr id="11267" name="Picture 3" descr="C:\Users\MEOP\Desktop\Bullying Clips\cyberbullying-900x60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817" y="1955698"/>
            <a:ext cx="4972800" cy="4110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8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Statistics on Cyberbullying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40% threatened on line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1 in 4 students have experience more than once</a:t>
            </a:r>
          </a:p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32% of parents 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stop supervising students online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after age 11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324" y="3838507"/>
            <a:ext cx="3882831" cy="25744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532" y="3831799"/>
            <a:ext cx="3998068" cy="262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36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02529"/>
            <a:ext cx="10972800" cy="114300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What is Cyberbullying?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9835"/>
            <a:ext cx="10972800" cy="4389120"/>
          </a:xfrm>
        </p:spPr>
        <p:txBody>
          <a:bodyPr>
            <a:normAutofit fontScale="55000" lnSpcReduction="20000"/>
          </a:bodyPr>
          <a:lstStyle/>
          <a:p>
            <a:r>
              <a:rPr lang="en-US" sz="5300" dirty="0">
                <a:latin typeface="Calibri" panose="020F0502020204030204" pitchFamily="34" charset="0"/>
                <a:cs typeface="Calibri" panose="020F0502020204030204" pitchFamily="34" charset="0"/>
              </a:rPr>
              <a:t>Texting, social media, emails</a:t>
            </a:r>
          </a:p>
          <a:p>
            <a:endParaRPr lang="en-US" dirty="0"/>
          </a:p>
          <a:p>
            <a:r>
              <a:rPr lang="en-US" sz="5300" dirty="0">
                <a:latin typeface="Calibri" panose="020F0502020204030204" pitchFamily="34" charset="0"/>
                <a:cs typeface="Calibri" panose="020F0502020204030204" pitchFamily="34" charset="0"/>
              </a:rPr>
              <a:t>Fake Profiles</a:t>
            </a:r>
          </a:p>
          <a:p>
            <a:endParaRPr lang="en-US" dirty="0"/>
          </a:p>
          <a:p>
            <a:r>
              <a:rPr lang="en-US" sz="5300" dirty="0">
                <a:latin typeface="Calibri" panose="020F0502020204030204" pitchFamily="34" charset="0"/>
                <a:cs typeface="Calibri" panose="020F0502020204030204" pitchFamily="34" charset="0"/>
              </a:rPr>
              <a:t>Anonymous</a:t>
            </a:r>
          </a:p>
          <a:p>
            <a:endParaRPr lang="en-US" dirty="0"/>
          </a:p>
          <a:p>
            <a:r>
              <a:rPr lang="en-US" sz="4600" dirty="0">
                <a:latin typeface="Calibri" panose="020F0502020204030204" pitchFamily="34" charset="0"/>
                <a:cs typeface="Calibri" panose="020F0502020204030204" pitchFamily="34" charset="0"/>
              </a:rPr>
              <a:t>Chat </a:t>
            </a:r>
            <a:r>
              <a:rPr lang="en-US" sz="5300" dirty="0">
                <a:latin typeface="Calibri" panose="020F0502020204030204" pitchFamily="34" charset="0"/>
                <a:cs typeface="Calibri" panose="020F0502020204030204" pitchFamily="34" charset="0"/>
              </a:rPr>
              <a:t>Rooms</a:t>
            </a:r>
          </a:p>
          <a:p>
            <a:endParaRPr lang="en-US" dirty="0"/>
          </a:p>
          <a:p>
            <a:r>
              <a:rPr lang="en-US" sz="4600" dirty="0">
                <a:latin typeface="Calibri" panose="020F0502020204030204" pitchFamily="34" charset="0"/>
                <a:cs typeface="Calibri" panose="020F0502020204030204" pitchFamily="34" charset="0"/>
              </a:rPr>
              <a:t>Mass texts or emails</a:t>
            </a: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5300" dirty="0">
                <a:latin typeface="Calibri" panose="020F0502020204030204" pitchFamily="34" charset="0"/>
                <a:cs typeface="Calibri" panose="020F0502020204030204" pitchFamily="34" charset="0"/>
              </a:rPr>
              <a:t>Sexting</a:t>
            </a:r>
          </a:p>
          <a:p>
            <a:endParaRPr lang="en-US" dirty="0"/>
          </a:p>
          <a:p>
            <a:r>
              <a:rPr lang="en-US" sz="5300" dirty="0">
                <a:latin typeface="Calibri" panose="020F0502020204030204" pitchFamily="34" charset="0"/>
                <a:cs typeface="Calibri" panose="020F0502020204030204" pitchFamily="34" charset="0"/>
              </a:rPr>
              <a:t>Rumors, lies, photo shopped pics</a:t>
            </a:r>
          </a:p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3751">
            <a:off x="4018128" y="2306354"/>
            <a:ext cx="2743200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6645">
            <a:off x="7821286" y="980420"/>
            <a:ext cx="3253248" cy="3294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 descr="C:\Users\MEOP\AppData\Local\Microsoft\Windows\Temporary Internet Files\Content.IE5\7EXQMLPX\6a00d8341c007953ef017ee6187a07970d-320wi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837" y="4620227"/>
            <a:ext cx="2815988" cy="187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Users\MEOP\AppData\Local\Microsoft\Windows\Temporary Internet Files\Content.IE5\QSLLC3EB\texting-abbreviation-resized-300x169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6607">
            <a:off x="5985488" y="4801812"/>
            <a:ext cx="2020153" cy="113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692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Warning Signs</a:t>
            </a:r>
          </a:p>
        </p:txBody>
      </p:sp>
      <p:pic>
        <p:nvPicPr>
          <p:cNvPr id="14338" name="Picture 2" descr="C:\Users\MEOP\AppData\Local\Microsoft\Windows\Temporary Internet Files\Content.IE5\QSLLC3EB\warning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134" y="1988160"/>
            <a:ext cx="5886949" cy="456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22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328" y="582168"/>
            <a:ext cx="5227516" cy="114300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DASA Legislation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b="1" u="sng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ignity for </a:t>
            </a:r>
            <a:r>
              <a:rPr lang="en-US" sz="2800" b="1" u="sng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ll </a:t>
            </a:r>
            <a:r>
              <a:rPr lang="en-US" sz="2800" b="1" u="sng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tudents </a:t>
            </a:r>
            <a:r>
              <a:rPr lang="en-US" sz="2800" b="1" u="sng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ct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Legislation 2012 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Bullying, Harassment and Discrimination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Amended 2013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Cyberbullying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009" y="2505075"/>
            <a:ext cx="920750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157" y="549836"/>
            <a:ext cx="3295083" cy="2783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 descr="C:\Users\MEOP\AppData\Local\Microsoft\Windows\Temporary Internet Files\Content.IE5\DT7U3D1V\bully_[1]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183" y="3248029"/>
            <a:ext cx="2480775" cy="1657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MEOP\AppData\Local\Microsoft\Windows\Temporary Internet Files\Content.IE5\DT7U3D1V\workplace-discrimination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7059" y="4548021"/>
            <a:ext cx="2875341" cy="1969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:\Users\MEOP\Desktop\Bullying Clips\cyberbullying[2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078" y="4548021"/>
            <a:ext cx="2387921" cy="204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0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YS MEP PD Template 2017-18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ustom 1">
      <a:majorFont>
        <a:latin typeface="Georgi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NYS MEP PD Template 2017-18" id="{AFBC7456-0CD3-49A3-B760-76DD69AF16AC}" vid="{B8A2BCC5-158B-447E-8EC9-AA65EBBBA1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NYS MEP PD Template 2017-18</Template>
  <TotalTime>2617</TotalTime>
  <Words>423</Words>
  <Application>Microsoft Office PowerPoint</Application>
  <PresentationFormat>Widescreen</PresentationFormat>
  <Paragraphs>132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Book Antiqua</vt:lpstr>
      <vt:lpstr>Calibri</vt:lpstr>
      <vt:lpstr>Georgia</vt:lpstr>
      <vt:lpstr>Wingdings</vt:lpstr>
      <vt:lpstr>Wingdings 2</vt:lpstr>
      <vt:lpstr>NYS MEP PD Template 2017-18</vt:lpstr>
      <vt:lpstr>Protecting Your Children</vt:lpstr>
      <vt:lpstr>Housekeeping</vt:lpstr>
      <vt:lpstr>Characteristics of  Students Who Are Bullied</vt:lpstr>
      <vt:lpstr>Characteristics of Students Who Bully</vt:lpstr>
      <vt:lpstr>Cyber Threat</vt:lpstr>
      <vt:lpstr>Statistics on Cyberbullying</vt:lpstr>
      <vt:lpstr>What is Cyberbullying?</vt:lpstr>
      <vt:lpstr>Warning Signs</vt:lpstr>
      <vt:lpstr>DASA Legislation</vt:lpstr>
      <vt:lpstr>Covered Groups: NYS (11)</vt:lpstr>
      <vt:lpstr>Why Don’t Students Report Bullying?</vt:lpstr>
      <vt:lpstr>What Prevents Reporting?</vt:lpstr>
      <vt:lpstr>Bystander to Advocate</vt:lpstr>
      <vt:lpstr>How to Report</vt:lpstr>
      <vt:lpstr>Helping Your Students</vt:lpstr>
      <vt:lpstr>Resources for Helping Students</vt:lpstr>
      <vt:lpstr>Questions</vt:lpstr>
      <vt:lpstr>PowerPoint Presentation</vt:lpstr>
    </vt:vector>
  </TitlesOfParts>
  <Company>The College at Brockport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Betty Garcia Mathewson</dc:creator>
  <cp:lastModifiedBy>Mary Anne Diaz</cp:lastModifiedBy>
  <cp:revision>87</cp:revision>
  <dcterms:created xsi:type="dcterms:W3CDTF">2017-08-03T19:51:28Z</dcterms:created>
  <dcterms:modified xsi:type="dcterms:W3CDTF">2018-11-16T14:17:37Z</dcterms:modified>
</cp:coreProperties>
</file>