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3" r:id="rId6"/>
    <p:sldId id="274" r:id="rId7"/>
    <p:sldId id="275" r:id="rId8"/>
    <p:sldId id="276" r:id="rId9"/>
    <p:sldId id="268" r:id="rId10"/>
    <p:sldId id="272" r:id="rId11"/>
    <p:sldId id="277" r:id="rId12"/>
    <p:sldId id="278" r:id="rId13"/>
    <p:sldId id="282" r:id="rId14"/>
    <p:sldId id="279" r:id="rId15"/>
    <p:sldId id="281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1CC-9747-433E-A45E-2DA056F2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70175-476B-43F1-ADDD-27A71D07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B9CE-3151-45CD-9EA5-1760623437A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66A35-1FD7-44E7-8341-A7D78128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AE02C-1A5E-42AA-9064-0854E4F2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7BD-EDA5-4388-96F7-565103DE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BCFAE-B9FB-48A1-826A-57CBA2CE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5276D-5F3A-463D-84F4-C4A364267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11CBC-E6FC-459F-B281-7D3010859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B9CE-3151-45CD-9EA5-1760623437A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22D43-0694-425A-B62D-28F16379D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20100-A7EB-45A1-BE64-A206DD5E1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B7BD-EDA5-4388-96F7-565103DE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367E67-38E2-4266-A91B-939AC145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w&gt;u[ku,mM&gt;ezdoh.wz.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75826-F201-4470-AB1A-D5A0FED2C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23992" y="5697416"/>
            <a:ext cx="438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Cyberbullying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1646" y="6293097"/>
            <a:ext cx="180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Karen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54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9496E-55C1-4554-83BC-FD822BB6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w&gt;'Do'Xu&amp;l&gt;oh.wz.</a:t>
            </a:r>
            <a:r>
              <a:rPr lang="en-US"/>
              <a:t>: NYS </a:t>
            </a:r>
            <a:r>
              <a:rPr lang="en-US">
                <a:latin typeface="KNU" pitchFamily="2" charset="0"/>
              </a:rPr>
              <a:t>(11)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C8285-09C1-45EB-9383-F0C6E595CD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3BFEE3-397C-49E5-91E2-DC9CA45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b.rEkRuFdzdoh.wz.wwJzsgxD.w&gt;uwdRysHRuwdRzk;b.M.vJ.</a:t>
            </a:r>
            <a:r>
              <a:rPr lang="en-US"/>
              <a:t>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A3F95-A3BA-415F-A118-3A5D1C5DC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F20FBE-339E-4872-B5B0-3E9D6F8A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w&gt;oh.wz.vXt-wDCmw&gt;wJzsgxD.</a:t>
            </a:r>
            <a:r>
              <a:rPr lang="en-US"/>
              <a:t>--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38C3A-88F2-4F7F-9F27-BD7D834EA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17C3B5-EDEB-4D13-809E-EF71CF03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ySRvXtxH.w&gt;vXtrJm'.0Jtw&gt;uwdRpXRw&gt;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517F2-E1F9-47FA-A88B-A73E6DC69D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4003BF-0D1F-49BA-AB96-690974B3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b.wJzsgxD.'fvJ.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FFACC-16FD-464E-9A9A-FA4F6F68E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13EFB5-BA60-48CC-A956-30D7554C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w&gt;rRpXReuFdzd</a:t>
            </a:r>
            <a:r>
              <a:rPr lang="en-US"/>
              <a:t>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510B4-2D4C-4F79-9422-53D4EBDDD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B426E1-93E4-4A26-B7B3-9BC2361E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w&gt;*H&gt;w&gt;bgoh.wz.vXw&gt;rRpXRuFdzdoh.wz.t*D&gt;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26" y="0"/>
            <a:ext cx="12230526" cy="68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32F818-307A-4CEE-8710-336EB0A1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latin typeface="KNU" pitchFamily="2" charset="0"/>
              </a:rPr>
              <a:t>w&gt;oHuG&gt;oh.wz.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5BE59-3F72-4939-8534-96EA03FC2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8485B-E8A2-4AE1-9B0B-91FCF520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latin typeface="KNU" pitchFamily="2" charset="0"/>
              </a:rPr>
              <a:t>w&gt;uwdRvXcH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2D488-D508-44C8-BCBC-222EC83C2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6EAE78-C660-45BE-86D0-5168F15F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KNU" pitchFamily="2" charset="0"/>
              </a:rPr>
              <a:t>w&gt;yXqSXw&gt;vX[H.ylRCDylR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29B18-290A-48BB-A19C-93726B3B7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DA86E3-5A7C-44BF-A670-C4188FE2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ySRvXtuwdRysHRuwdRzk;w&gt;oh.wz.touJmy0;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F1B55-397F-4911-AF97-30E68F7E04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CBB126-6BFC-41DF-A552-9420B003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KNU" pitchFamily="2" charset="0"/>
              </a:rPr>
              <a:t>uFdzdoh.wz.vXtuwdRysHRuwdRzk;w&gt;touJmy0;oh.wz.</a:t>
            </a:r>
            <a:endParaRPr lang="en-US" dirty="0">
              <a:solidFill>
                <a:schemeClr val="tx1"/>
              </a:solidFill>
              <a:latin typeface="KNU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1" y="121308"/>
            <a:ext cx="12053579" cy="66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005442-1537-45C2-92B3-E0B0D6D5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w&gt;olth&gt;xX.eJ;tw&gt;rRysHRrRzk;ySR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13B54-768F-4FE6-803C-B50E5200F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FD65F7-6179-43FB-83F4-CFB1C4E5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eD&gt;*H&gt;tw&gt;ymzsgvXth&gt;xX.eJ;tw&gt;uwdRysHRuwdRzk;tzDcd.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191" cy="6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798EDA-0667-4CE6-9315-F672E413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>
                <a:latin typeface="KNU" pitchFamily="2" charset="0"/>
              </a:rPr>
              <a:t>w&gt;olth&gt;xX.eJ;tw&gt;uwdRysHRuwdRzk;pH;w&gt;M.rh&gt;w&gt;rEkRvJ.</a:t>
            </a:r>
            <a:r>
              <a:rPr lang="en-US"/>
              <a:t>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0F4AE-2FF1-45D5-AB07-4CA7BC4515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2F41B9-FD71-4A60-B53C-73576412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w&gt;'k;yvD&gt;tyeD.oh.wz.</a:t>
            </a:r>
            <a:r>
              <a:rPr lang="en-US"/>
              <a:t>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7B016-5D5D-4884-834B-7920CAF66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118883-1C3A-4DCE-8ECC-5A0FBF41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DASA </a:t>
            </a:r>
            <a:r>
              <a:rPr lang="en-US">
                <a:latin typeface="KNU" pitchFamily="2" charset="0"/>
              </a:rPr>
              <a:t>w&gt;od.w&gt;oD</a:t>
            </a:r>
            <a:r>
              <a:rPr lang="en-US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" y="61371"/>
            <a:ext cx="12047270" cy="67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55</Words>
  <Application>Microsoft Office PowerPoint</Application>
  <PresentationFormat>Widescreen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KNU</vt:lpstr>
      <vt:lpstr>Office Theme</vt:lpstr>
      <vt:lpstr>w&gt;u[ku,mM&gt;ezdoh.wz.</vt:lpstr>
      <vt:lpstr>w&gt;yXqSXw&gt;vX[H.ylRCDylR</vt:lpstr>
      <vt:lpstr>ySRvXtuwdRysHRuwdRzk;w&gt;oh.wz.touJmy0;</vt:lpstr>
      <vt:lpstr>uFdzdoh.wz.vXtuwdRysHRuwdRzk;w&gt;touJmy0;oh.wz.</vt:lpstr>
      <vt:lpstr>w&gt;olth&gt;xX.eJ;tw&gt;rRysHRrRzk;ySR</vt:lpstr>
      <vt:lpstr>eD&gt;*H&gt;tw&gt;ymzsgvXth&gt;xX.eJ;tw&gt;uwdRysHRuwdRzk;tzDcd.</vt:lpstr>
      <vt:lpstr> w&gt;olth&gt;xX.eJ;tw&gt;uwdRysHRuwdRzk;pH;w&gt;M.rh&gt;w&gt;rEkRvJ.?</vt:lpstr>
      <vt:lpstr>w&gt;'k;yvD&gt;tyeD.oh.wz.:</vt:lpstr>
      <vt:lpstr>DASA w&gt;od.w&gt;oD:</vt:lpstr>
      <vt:lpstr>w&gt;'Do'Xu&amp;l&gt;oh.wz.: NYS (11)</vt:lpstr>
      <vt:lpstr>b.rEkRuFdzdoh.wz.wwJzsgxD.w&gt;uwdRysHRuwdRzk;b.M.vJ.?</vt:lpstr>
      <vt:lpstr>w&gt;oh.wz.vXt-wDCmw&gt;wJzsgxD.--</vt:lpstr>
      <vt:lpstr>ySRvXtxH.w&gt;vXtrJm'.0Jtw&gt;uwdRpXRw&gt;</vt:lpstr>
      <vt:lpstr>b.wJzsgxD.'fvJ.</vt:lpstr>
      <vt:lpstr>w&gt;rRpXReuFdzd:</vt:lpstr>
      <vt:lpstr>w&gt;*H&gt;w&gt;bgoh.wz.vXw&gt;rRpXRuFdzdoh.wz.t*D&gt;</vt:lpstr>
      <vt:lpstr> w&gt;oHuG&gt;oh.wz.</vt:lpstr>
      <vt:lpstr> w&gt;uwdRvXcH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w&gt;u[ku,mM&gt;ezdoh.wz.</dc:title>
  <dc:creator>Andrew Dean</dc:creator>
  <cp:lastModifiedBy>Mary Anne Diaz</cp:lastModifiedBy>
  <cp:revision>8</cp:revision>
  <dcterms:created xsi:type="dcterms:W3CDTF">2018-04-10T17:17:11Z</dcterms:created>
  <dcterms:modified xsi:type="dcterms:W3CDTF">2018-11-16T14:33:05Z</dcterms:modified>
</cp:coreProperties>
</file>