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293" r:id="rId12"/>
    <p:sldId id="303" r:id="rId13"/>
    <p:sldId id="304" r:id="rId14"/>
    <p:sldId id="305" r:id="rId15"/>
    <p:sldId id="306" r:id="rId16"/>
    <p:sldId id="294" r:id="rId17"/>
    <p:sldId id="295" r:id="rId18"/>
    <p:sldId id="296" r:id="rId19"/>
    <p:sldId id="297" r:id="rId20"/>
    <p:sldId id="298" r:id="rId21"/>
    <p:sldId id="262" r:id="rId22"/>
    <p:sldId id="277" r:id="rId23"/>
    <p:sldId id="278" r:id="rId24"/>
    <p:sldId id="279" r:id="rId25"/>
    <p:sldId id="280" r:id="rId26"/>
    <p:sldId id="281" r:id="rId27"/>
    <p:sldId id="285" r:id="rId28"/>
    <p:sldId id="276" r:id="rId29"/>
    <p:sldId id="282" r:id="rId30"/>
    <p:sldId id="283" r:id="rId31"/>
    <p:sldId id="284" r:id="rId32"/>
    <p:sldId id="286" r:id="rId33"/>
    <p:sldId id="290" r:id="rId34"/>
    <p:sldId id="30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5" Type="http://schemas.microsoft.com/office/2007/relationships/media" Target="../media/media3.m4a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4" Type="http://schemas.microsoft.com/office/2007/relationships/media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Basic </a:t>
            </a:r>
            <a:r>
              <a:rPr lang="en-US">
                <a:latin typeface="Arial Black" panose="020B0A04020102020204" pitchFamily="34" charset="0"/>
              </a:rPr>
              <a:t>Oral Language Screening </a:t>
            </a:r>
            <a:r>
              <a:rPr lang="en-US" dirty="0">
                <a:latin typeface="Arial Black" panose="020B0A04020102020204" pitchFamily="34" charset="0"/>
              </a:rPr>
              <a:t>Tool (BOLST)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45590"/>
          </a:xfrm>
        </p:spPr>
        <p:txBody>
          <a:bodyPr>
            <a:normAutofit/>
          </a:bodyPr>
          <a:lstStyle/>
          <a:p>
            <a:r>
              <a:rPr lang="en-US" dirty="0"/>
              <a:t>New York State Migrant Education Program</a:t>
            </a:r>
          </a:p>
          <a:p>
            <a:endParaRPr lang="en-US" dirty="0"/>
          </a:p>
          <a:p>
            <a:pPr algn="r"/>
            <a:r>
              <a:rPr lang="en-US" sz="1200" i="1" dirty="0"/>
              <a:t>(No changes for 2023-24)</a:t>
            </a:r>
          </a:p>
        </p:txBody>
      </p:sp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0734" y="6115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9" y="2041973"/>
            <a:ext cx="2827548" cy="1821134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647691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37250" y="43832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2" y="1806106"/>
            <a:ext cx="3299456" cy="1995020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8658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4534" y="26095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5" y="1705383"/>
            <a:ext cx="3578659" cy="2420349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089" y="560341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00843" y="101640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0" y="2008315"/>
            <a:ext cx="2516940" cy="1937077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1461" y="4591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94" y="1827619"/>
            <a:ext cx="2354317" cy="1860040"/>
          </a:xfrm>
          <a:prstGeom prst="rect">
            <a:avLst/>
          </a:prstGeom>
        </p:spPr>
      </p:pic>
      <p:pic>
        <p:nvPicPr>
          <p:cNvPr id="8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476" y="5546548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5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2" y="1949736"/>
            <a:ext cx="2897820" cy="1769571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51" y="5610110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8422" y="437959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8" y="1941370"/>
            <a:ext cx="3801365" cy="2022274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275" y="555846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243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22" y="2028729"/>
            <a:ext cx="2976986" cy="1969497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72" y="5594359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</p:spTree>
    <p:extLst>
      <p:ext uri="{BB962C8B-B14F-4D97-AF65-F5344CB8AC3E}">
        <p14:creationId xmlns:p14="http://schemas.microsoft.com/office/powerpoint/2010/main" val="948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3. What day is today?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912" y="4892227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2916382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388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1" y="2967593"/>
            <a:ext cx="6268838" cy="2676854"/>
          </a:xfrm>
        </p:spPr>
      </p:pic>
    </p:spTree>
    <p:extLst>
      <p:ext uri="{BB962C8B-B14F-4D97-AF65-F5344CB8AC3E}">
        <p14:creationId xmlns:p14="http://schemas.microsoft.com/office/powerpoint/2010/main" val="3523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5" y="2743200"/>
            <a:ext cx="9050375" cy="282824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589" y="5438631"/>
            <a:ext cx="1101437" cy="110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</p:spTree>
    <p:extLst>
      <p:ext uri="{BB962C8B-B14F-4D97-AF65-F5344CB8AC3E}">
        <p14:creationId xmlns:p14="http://schemas.microsoft.com/office/powerpoint/2010/main" val="932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How many years did you go to schoo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020" y="3359260"/>
            <a:ext cx="1905170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one million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 end="565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3098" y="3281274"/>
            <a:ext cx="1781117" cy="1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134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96" y="5558949"/>
            <a:ext cx="880075" cy="88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70" y="5575778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" end="150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8" y="5570168"/>
            <a:ext cx="880075" cy="88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7" y="1506993"/>
            <a:ext cx="2854173" cy="2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1" y="1593741"/>
            <a:ext cx="2915980" cy="2675652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87" y="5503557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93916" y="39048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1" y="1838568"/>
            <a:ext cx="2967543" cy="2030424"/>
          </a:xfrm>
          <a:prstGeom prst="rect">
            <a:avLst/>
          </a:prstGeom>
        </p:spPr>
      </p:pic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059" y="7916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6" y="144733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6" y="1684395"/>
            <a:ext cx="2391023" cy="2070276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70" y="5574832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3BDB9F183EF4DA03B58E0C6CDA536" ma:contentTypeVersion="10" ma:contentTypeDescription="Create a new document." ma:contentTypeScope="" ma:versionID="8898d6cf4ab828b5f199869b686db53a">
  <xsd:schema xmlns:xsd="http://www.w3.org/2001/XMLSchema" xmlns:xs="http://www.w3.org/2001/XMLSchema" xmlns:p="http://schemas.microsoft.com/office/2006/metadata/properties" xmlns:ns2="8abf9e82-d86d-401d-b7dd-7bdd17f3bf6f" targetNamespace="http://schemas.microsoft.com/office/2006/metadata/properties" ma:root="true" ma:fieldsID="63daaead1d18038af465b61912a9b3bd" ns2:_="">
    <xsd:import namespace="8abf9e82-d86d-401d-b7dd-7bdd17f3b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f9e82-d86d-401d-b7dd-7bdd17f3b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C4A39-760E-4BCD-9958-8AA49FE89C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33544-D79F-4B13-B58F-B18F5ABDC2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9A8D08-2465-4086-9880-CC1A487FF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f9e82-d86d-401d-b7dd-7bdd17f3b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146991</TotalTime>
  <Words>303</Words>
  <Application>Microsoft Office PowerPoint</Application>
  <PresentationFormat>Widescreen</PresentationFormat>
  <Paragraphs>83</Paragraphs>
  <Slides>33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Black</vt:lpstr>
      <vt:lpstr>Century Gothic</vt:lpstr>
      <vt:lpstr>Wingdings 2</vt:lpstr>
      <vt:lpstr>Quotable</vt:lpstr>
      <vt:lpstr>Basic Oral Language Screening Tool (BOLST)</vt:lpstr>
      <vt:lpstr>Introductions &amp; Greetings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III- Ability to Produce Language (Expanded Answers)</vt:lpstr>
      <vt:lpstr>Level III- Ability to Produce Language (Expanded Answers)</vt:lpstr>
      <vt:lpstr>Level III- Ability to Produce Language (Expanded Answers)</vt:lpstr>
      <vt:lpstr>Level III- Ability to Produce Language (Expanded Answers)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Diaz, Mary Anne</cp:lastModifiedBy>
  <cp:revision>71</cp:revision>
  <dcterms:created xsi:type="dcterms:W3CDTF">2020-06-03T15:57:31Z</dcterms:created>
  <dcterms:modified xsi:type="dcterms:W3CDTF">2023-08-09T13:24:53Z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0x01010004D3BDB9F183EF4DA03B58E0C6CDA536</vt:lpwstr>
  </property>
</Properties>
</file>